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0693400" cy="10693400"/>
  <p:notesSz cx="10693400" cy="10693400"/>
  <p:embeddedFontLst>
    <p:embeddedFont>
      <p:font typeface="Arial Unicode MS" panose="020B0604020202020204" pitchFamily="34" charset="-128"/>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Gill Sans MT" panose="020B0502020104020203" pitchFamily="34" charset="0"/>
      <p:regular r:id="rId40"/>
      <p:bold r:id="rId41"/>
      <p:italic r:id="rId42"/>
      <p:boldItalic r:id="rId43"/>
    </p:embeddedFont>
    <p:embeddedFont>
      <p:font typeface="Trebuchet MS" panose="020B0603020202020204" pitchFamily="34" charset="0"/>
      <p:regular r:id="rId44"/>
      <p:bold r:id="rId45"/>
      <p:italic r:id="rId46"/>
      <p:boldItalic r:id="rId47"/>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83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94660"/>
  </p:normalViewPr>
  <p:slideViewPr>
    <p:cSldViewPr>
      <p:cViewPr varScale="1">
        <p:scale>
          <a:sx n="41" d="100"/>
          <a:sy n="41" d="100"/>
        </p:scale>
        <p:origin x="1968" y="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536575"/>
          </a:xfrm>
          <a:prstGeom prst="rect">
            <a:avLst/>
          </a:prstGeom>
        </p:spPr>
        <p:txBody>
          <a:bodyPr vert="horz" lIns="91440" tIns="45720" rIns="91440" bIns="45720" rtlCol="0"/>
          <a:lstStyle>
            <a:lvl1pPr algn="r">
              <a:defRPr sz="1200"/>
            </a:lvl1pPr>
          </a:lstStyle>
          <a:p>
            <a:fld id="{DF1DD010-7D7A-4B9B-8DE1-ACF085572438}" type="datetimeFigureOut">
              <a:rPr lang="en-US" smtClean="0"/>
              <a:t>8/17/2022</a:t>
            </a:fld>
            <a:endParaRPr lang="en-US"/>
          </a:p>
        </p:txBody>
      </p:sp>
      <p:sp>
        <p:nvSpPr>
          <p:cNvPr id="4" name="Slide Image Placeholder 3"/>
          <p:cNvSpPr>
            <a:spLocks noGrp="1" noRot="1" noChangeAspect="1"/>
          </p:cNvSpPr>
          <p:nvPr>
            <p:ph type="sldImg" idx="2"/>
          </p:nvPr>
        </p:nvSpPr>
        <p:spPr>
          <a:xfrm>
            <a:off x="3541713" y="1336675"/>
            <a:ext cx="3609975"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5146675"/>
            <a:ext cx="8553450"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6825"/>
            <a:ext cx="4633913"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10156825"/>
            <a:ext cx="4632325" cy="536575"/>
          </a:xfrm>
          <a:prstGeom prst="rect">
            <a:avLst/>
          </a:prstGeom>
        </p:spPr>
        <p:txBody>
          <a:bodyPr vert="horz" lIns="91440" tIns="45720" rIns="91440" bIns="45720" rtlCol="0" anchor="b"/>
          <a:lstStyle>
            <a:lvl1pPr algn="r">
              <a:defRPr sz="1200"/>
            </a:lvl1pPr>
          </a:lstStyle>
          <a:p>
            <a:fld id="{EC258927-2AE6-4FB1-949F-608A3EDC7D20}" type="slidenum">
              <a:rPr lang="en-US" smtClean="0"/>
              <a:t>‹#›</a:t>
            </a:fld>
            <a:endParaRPr lang="en-US"/>
          </a:p>
        </p:txBody>
      </p:sp>
    </p:spTree>
    <p:extLst>
      <p:ext uri="{BB962C8B-B14F-4D97-AF65-F5344CB8AC3E}">
        <p14:creationId xmlns:p14="http://schemas.microsoft.com/office/powerpoint/2010/main" val="297995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58927-2AE6-4FB1-949F-608A3EDC7D20}" type="slidenum">
              <a:rPr lang="en-US" smtClean="0"/>
              <a:t>5</a:t>
            </a:fld>
            <a:endParaRPr lang="en-US"/>
          </a:p>
        </p:txBody>
      </p:sp>
    </p:spTree>
    <p:extLst>
      <p:ext uri="{BB962C8B-B14F-4D97-AF65-F5344CB8AC3E}">
        <p14:creationId xmlns:p14="http://schemas.microsoft.com/office/powerpoint/2010/main" val="230711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351" y="3251"/>
            <a:ext cx="10673715" cy="7508240"/>
          </a:xfrm>
          <a:custGeom>
            <a:avLst/>
            <a:gdLst/>
            <a:ahLst/>
            <a:cxnLst/>
            <a:rect l="l" t="t" r="r" b="b"/>
            <a:pathLst>
              <a:path w="10673715" h="7508240">
                <a:moveTo>
                  <a:pt x="10673638" y="0"/>
                </a:moveTo>
                <a:lnTo>
                  <a:pt x="0" y="0"/>
                </a:lnTo>
                <a:lnTo>
                  <a:pt x="0" y="7507782"/>
                </a:lnTo>
                <a:lnTo>
                  <a:pt x="10673638" y="7507782"/>
                </a:lnTo>
                <a:lnTo>
                  <a:pt x="10673638" y="0"/>
                </a:lnTo>
                <a:close/>
              </a:path>
            </a:pathLst>
          </a:custGeom>
          <a:solidFill>
            <a:srgbClr val="F5F6F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72BF44"/>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72BF44"/>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72BF44"/>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80958" y="658038"/>
            <a:ext cx="6731482" cy="482600"/>
          </a:xfrm>
          <a:prstGeom prst="rect">
            <a:avLst/>
          </a:prstGeom>
        </p:spPr>
        <p:txBody>
          <a:bodyPr wrap="square" lIns="0" tIns="0" rIns="0" bIns="0">
            <a:spAutoFit/>
          </a:bodyPr>
          <a:lstStyle>
            <a:lvl1pPr>
              <a:defRPr sz="3000" b="1" i="0">
                <a:solidFill>
                  <a:srgbClr val="72BF44"/>
                </a:solidFill>
                <a:latin typeface="Trebuchet MS"/>
                <a:cs typeface="Trebuchet MS"/>
              </a:defRPr>
            </a:lvl1pPr>
          </a:lstStyle>
          <a:p>
            <a:endParaRPr/>
          </a:p>
        </p:txBody>
      </p:sp>
      <p:sp>
        <p:nvSpPr>
          <p:cNvPr id="3" name="Holder 3"/>
          <p:cNvSpPr>
            <a:spLocks noGrp="1"/>
          </p:cNvSpPr>
          <p:nvPr>
            <p:ph type="body" idx="1"/>
          </p:nvPr>
        </p:nvSpPr>
        <p:spPr>
          <a:xfrm>
            <a:off x="312026" y="2149676"/>
            <a:ext cx="10069347" cy="475488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 y="5435"/>
            <a:ext cx="10692130" cy="7541895"/>
          </a:xfrm>
          <a:custGeom>
            <a:avLst/>
            <a:gdLst/>
            <a:ahLst/>
            <a:cxnLst/>
            <a:rect l="l" t="t" r="r" b="b"/>
            <a:pathLst>
              <a:path w="10692130" h="7541895">
                <a:moveTo>
                  <a:pt x="10691837" y="0"/>
                </a:moveTo>
                <a:lnTo>
                  <a:pt x="0" y="0"/>
                </a:lnTo>
                <a:lnTo>
                  <a:pt x="0" y="7541729"/>
                </a:lnTo>
                <a:lnTo>
                  <a:pt x="10691837" y="7541729"/>
                </a:lnTo>
                <a:lnTo>
                  <a:pt x="10691837" y="0"/>
                </a:lnTo>
                <a:close/>
              </a:path>
            </a:pathLst>
          </a:custGeom>
          <a:solidFill>
            <a:srgbClr val="F5F6F6"/>
          </a:solidFill>
        </p:spPr>
        <p:txBody>
          <a:bodyPr wrap="square" lIns="0" tIns="0" rIns="0" bIns="0" rtlCol="0"/>
          <a:lstStyle/>
          <a:p>
            <a:endParaRPr/>
          </a:p>
        </p:txBody>
      </p:sp>
      <p:pic>
        <p:nvPicPr>
          <p:cNvPr id="4" name="object 4"/>
          <p:cNvPicPr/>
          <p:nvPr/>
        </p:nvPicPr>
        <p:blipFill>
          <a:blip r:embed="rId2" cstate="print"/>
          <a:stretch>
            <a:fillRect/>
          </a:stretch>
        </p:blipFill>
        <p:spPr>
          <a:xfrm>
            <a:off x="164" y="5435"/>
            <a:ext cx="10691838" cy="7541730"/>
          </a:xfrm>
          <a:prstGeom prst="rect">
            <a:avLst/>
          </a:prstGeom>
        </p:spPr>
      </p:pic>
      <p:sp>
        <p:nvSpPr>
          <p:cNvPr id="25" name="Rectangle 24">
            <a:extLst>
              <a:ext uri="{FF2B5EF4-FFF2-40B4-BE49-F238E27FC236}">
                <a16:creationId xmlns:a16="http://schemas.microsoft.com/office/drawing/2014/main" id="{B5E41852-A180-4C2A-9066-75920639A26C}"/>
              </a:ext>
            </a:extLst>
          </p:cNvPr>
          <p:cNvSpPr/>
          <p:nvPr/>
        </p:nvSpPr>
        <p:spPr>
          <a:xfrm>
            <a:off x="0" y="5080"/>
            <a:ext cx="10693400" cy="7569213"/>
          </a:xfrm>
          <a:prstGeom prst="rect">
            <a:avLst/>
          </a:prstGeom>
          <a:solidFill>
            <a:schemeClr val="bg1">
              <a:lumMod val="95000"/>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p:nvPr/>
        </p:nvSpPr>
        <p:spPr>
          <a:xfrm>
            <a:off x="7007784" y="12"/>
            <a:ext cx="3684270" cy="7560309"/>
          </a:xfrm>
          <a:custGeom>
            <a:avLst/>
            <a:gdLst/>
            <a:ahLst/>
            <a:cxnLst/>
            <a:rect l="l" t="t" r="r" b="b"/>
            <a:pathLst>
              <a:path w="3684270" h="7560309">
                <a:moveTo>
                  <a:pt x="1339596" y="5591899"/>
                </a:moveTo>
                <a:lnTo>
                  <a:pt x="846353" y="5098643"/>
                </a:lnTo>
                <a:lnTo>
                  <a:pt x="353085" y="5591899"/>
                </a:lnTo>
                <a:lnTo>
                  <a:pt x="846353" y="6085243"/>
                </a:lnTo>
                <a:lnTo>
                  <a:pt x="1339596" y="5591899"/>
                </a:lnTo>
                <a:close/>
              </a:path>
              <a:path w="3684270" h="7560309">
                <a:moveTo>
                  <a:pt x="1453972" y="0"/>
                </a:moveTo>
                <a:lnTo>
                  <a:pt x="550735" y="0"/>
                </a:lnTo>
                <a:lnTo>
                  <a:pt x="1002360" y="451612"/>
                </a:lnTo>
                <a:lnTo>
                  <a:pt x="1453972" y="0"/>
                </a:lnTo>
                <a:close/>
              </a:path>
              <a:path w="3684270" h="7560309">
                <a:moveTo>
                  <a:pt x="3187103" y="7546187"/>
                </a:moveTo>
                <a:lnTo>
                  <a:pt x="1593557" y="5952617"/>
                </a:lnTo>
                <a:lnTo>
                  <a:pt x="0" y="7546187"/>
                </a:lnTo>
                <a:lnTo>
                  <a:pt x="13804" y="7559992"/>
                </a:lnTo>
                <a:lnTo>
                  <a:pt x="3173298" y="7559992"/>
                </a:lnTo>
                <a:lnTo>
                  <a:pt x="3187103" y="7546187"/>
                </a:lnTo>
                <a:close/>
              </a:path>
              <a:path w="3684270" h="7560309">
                <a:moveTo>
                  <a:pt x="3684206" y="5653824"/>
                </a:moveTo>
                <a:lnTo>
                  <a:pt x="3539604" y="5509222"/>
                </a:lnTo>
                <a:lnTo>
                  <a:pt x="2586507" y="6462268"/>
                </a:lnTo>
                <a:lnTo>
                  <a:pt x="3539604" y="7415428"/>
                </a:lnTo>
                <a:lnTo>
                  <a:pt x="3684206" y="7270813"/>
                </a:lnTo>
                <a:lnTo>
                  <a:pt x="3684206" y="5653824"/>
                </a:lnTo>
                <a:close/>
              </a:path>
              <a:path w="3684270" h="7560309">
                <a:moveTo>
                  <a:pt x="3684206" y="0"/>
                </a:moveTo>
                <a:lnTo>
                  <a:pt x="1790141" y="0"/>
                </a:lnTo>
                <a:lnTo>
                  <a:pt x="353072" y="1437055"/>
                </a:lnTo>
                <a:lnTo>
                  <a:pt x="2915551" y="3999611"/>
                </a:lnTo>
                <a:lnTo>
                  <a:pt x="3684206" y="3230930"/>
                </a:lnTo>
                <a:lnTo>
                  <a:pt x="3684206" y="0"/>
                </a:lnTo>
                <a:close/>
              </a:path>
            </a:pathLst>
          </a:custGeom>
          <a:solidFill>
            <a:srgbClr val="027547"/>
          </a:solidFill>
        </p:spPr>
        <p:txBody>
          <a:bodyPr wrap="square" lIns="0" tIns="0" rIns="0" bIns="0" rtlCol="0"/>
          <a:lstStyle/>
          <a:p>
            <a:endParaRPr/>
          </a:p>
        </p:txBody>
      </p:sp>
      <p:pic>
        <p:nvPicPr>
          <p:cNvPr id="6" name="object 6"/>
          <p:cNvPicPr/>
          <p:nvPr/>
        </p:nvPicPr>
        <p:blipFill>
          <a:blip r:embed="rId3" cstate="print"/>
          <a:stretch>
            <a:fillRect/>
          </a:stretch>
        </p:blipFill>
        <p:spPr>
          <a:xfrm>
            <a:off x="5902959" y="673595"/>
            <a:ext cx="4789042" cy="6346868"/>
          </a:xfrm>
          <a:prstGeom prst="rect">
            <a:avLst/>
          </a:prstGeom>
        </p:spPr>
      </p:pic>
      <p:sp>
        <p:nvSpPr>
          <p:cNvPr id="7" name="object 7"/>
          <p:cNvSpPr/>
          <p:nvPr/>
        </p:nvSpPr>
        <p:spPr>
          <a:xfrm>
            <a:off x="4856454" y="12"/>
            <a:ext cx="5835650" cy="7560309"/>
          </a:xfrm>
          <a:custGeom>
            <a:avLst/>
            <a:gdLst/>
            <a:ahLst/>
            <a:cxnLst/>
            <a:rect l="l" t="t" r="r" b="b"/>
            <a:pathLst>
              <a:path w="5835650" h="7560309">
                <a:moveTo>
                  <a:pt x="4921072" y="7515949"/>
                </a:moveTo>
                <a:lnTo>
                  <a:pt x="0" y="2594876"/>
                </a:lnTo>
                <a:lnTo>
                  <a:pt x="0" y="4104487"/>
                </a:lnTo>
                <a:lnTo>
                  <a:pt x="3455505" y="7559992"/>
                </a:lnTo>
                <a:lnTo>
                  <a:pt x="4877028" y="7559992"/>
                </a:lnTo>
                <a:lnTo>
                  <a:pt x="4921072" y="7515949"/>
                </a:lnTo>
                <a:close/>
              </a:path>
              <a:path w="5835650" h="7560309">
                <a:moveTo>
                  <a:pt x="5835523" y="2600477"/>
                </a:moveTo>
                <a:lnTo>
                  <a:pt x="3235071" y="0"/>
                </a:lnTo>
                <a:lnTo>
                  <a:pt x="1725472" y="0"/>
                </a:lnTo>
                <a:lnTo>
                  <a:pt x="5835523" y="4110063"/>
                </a:lnTo>
                <a:lnTo>
                  <a:pt x="5835523" y="2600477"/>
                </a:lnTo>
                <a:close/>
              </a:path>
            </a:pathLst>
          </a:custGeom>
          <a:solidFill>
            <a:srgbClr val="FFFFFF">
              <a:alpha val="19999"/>
            </a:srgbClr>
          </a:solidFill>
        </p:spPr>
        <p:txBody>
          <a:bodyPr wrap="square" lIns="0" tIns="0" rIns="0" bIns="0" rtlCol="0"/>
          <a:lstStyle/>
          <a:p>
            <a:endParaRPr/>
          </a:p>
        </p:txBody>
      </p:sp>
      <p:sp>
        <p:nvSpPr>
          <p:cNvPr id="8" name="object 8"/>
          <p:cNvSpPr/>
          <p:nvPr/>
        </p:nvSpPr>
        <p:spPr>
          <a:xfrm>
            <a:off x="3794239" y="291185"/>
            <a:ext cx="699770" cy="1447165"/>
          </a:xfrm>
          <a:custGeom>
            <a:avLst/>
            <a:gdLst/>
            <a:ahLst/>
            <a:cxnLst/>
            <a:rect l="l" t="t" r="r" b="b"/>
            <a:pathLst>
              <a:path w="699770" h="1447164">
                <a:moveTo>
                  <a:pt x="448703" y="145986"/>
                </a:moveTo>
                <a:lnTo>
                  <a:pt x="304139" y="145986"/>
                </a:lnTo>
                <a:lnTo>
                  <a:pt x="304139" y="286029"/>
                </a:lnTo>
                <a:lnTo>
                  <a:pt x="448703" y="286029"/>
                </a:lnTo>
                <a:lnTo>
                  <a:pt x="448703" y="145986"/>
                </a:lnTo>
                <a:close/>
              </a:path>
              <a:path w="699770" h="1447164">
                <a:moveTo>
                  <a:pt x="544995" y="282282"/>
                </a:moveTo>
                <a:lnTo>
                  <a:pt x="471665" y="282282"/>
                </a:lnTo>
                <a:lnTo>
                  <a:pt x="471665" y="348551"/>
                </a:lnTo>
                <a:lnTo>
                  <a:pt x="544995" y="348551"/>
                </a:lnTo>
                <a:lnTo>
                  <a:pt x="544995" y="282282"/>
                </a:lnTo>
                <a:close/>
              </a:path>
              <a:path w="699770" h="1447164">
                <a:moveTo>
                  <a:pt x="580466" y="390753"/>
                </a:moveTo>
                <a:lnTo>
                  <a:pt x="546912" y="390753"/>
                </a:lnTo>
                <a:lnTo>
                  <a:pt x="546912" y="428320"/>
                </a:lnTo>
                <a:lnTo>
                  <a:pt x="580466" y="428320"/>
                </a:lnTo>
                <a:lnTo>
                  <a:pt x="580466" y="390753"/>
                </a:lnTo>
                <a:close/>
              </a:path>
              <a:path w="699770" h="1447164">
                <a:moveTo>
                  <a:pt x="590169" y="139293"/>
                </a:moveTo>
                <a:lnTo>
                  <a:pt x="491197" y="139293"/>
                </a:lnTo>
                <a:lnTo>
                  <a:pt x="491197" y="236410"/>
                </a:lnTo>
                <a:lnTo>
                  <a:pt x="590169" y="236410"/>
                </a:lnTo>
                <a:lnTo>
                  <a:pt x="590169" y="139293"/>
                </a:lnTo>
                <a:close/>
              </a:path>
              <a:path w="699770" h="1447164">
                <a:moveTo>
                  <a:pt x="590562" y="0"/>
                </a:moveTo>
                <a:lnTo>
                  <a:pt x="544639" y="0"/>
                </a:lnTo>
                <a:lnTo>
                  <a:pt x="544639" y="47459"/>
                </a:lnTo>
                <a:lnTo>
                  <a:pt x="590562" y="47459"/>
                </a:lnTo>
                <a:lnTo>
                  <a:pt x="590562" y="0"/>
                </a:lnTo>
                <a:close/>
              </a:path>
              <a:path w="699770" h="1447164">
                <a:moveTo>
                  <a:pt x="645071" y="328891"/>
                </a:moveTo>
                <a:lnTo>
                  <a:pt x="589038" y="328891"/>
                </a:lnTo>
                <a:lnTo>
                  <a:pt x="589038" y="382447"/>
                </a:lnTo>
                <a:lnTo>
                  <a:pt x="645071" y="382447"/>
                </a:lnTo>
                <a:lnTo>
                  <a:pt x="645071" y="328891"/>
                </a:lnTo>
                <a:close/>
              </a:path>
              <a:path w="699770" h="1447164">
                <a:moveTo>
                  <a:pt x="670331" y="57937"/>
                </a:moveTo>
                <a:lnTo>
                  <a:pt x="601027" y="57937"/>
                </a:lnTo>
                <a:lnTo>
                  <a:pt x="601027" y="138607"/>
                </a:lnTo>
                <a:lnTo>
                  <a:pt x="670331" y="138607"/>
                </a:lnTo>
                <a:lnTo>
                  <a:pt x="670331" y="57937"/>
                </a:lnTo>
                <a:close/>
              </a:path>
              <a:path w="699770" h="1447164">
                <a:moveTo>
                  <a:pt x="683552" y="898931"/>
                </a:moveTo>
                <a:lnTo>
                  <a:pt x="0" y="898931"/>
                </a:lnTo>
                <a:lnTo>
                  <a:pt x="6032" y="1139710"/>
                </a:lnTo>
                <a:lnTo>
                  <a:pt x="352272" y="1139710"/>
                </a:lnTo>
                <a:lnTo>
                  <a:pt x="315125" y="1214818"/>
                </a:lnTo>
                <a:lnTo>
                  <a:pt x="262750" y="1268476"/>
                </a:lnTo>
                <a:lnTo>
                  <a:pt x="216001" y="1300683"/>
                </a:lnTo>
                <a:lnTo>
                  <a:pt x="195783" y="1311414"/>
                </a:lnTo>
                <a:lnTo>
                  <a:pt x="193560" y="1311960"/>
                </a:lnTo>
                <a:lnTo>
                  <a:pt x="311124" y="1378051"/>
                </a:lnTo>
                <a:lnTo>
                  <a:pt x="379704" y="1414132"/>
                </a:lnTo>
                <a:lnTo>
                  <a:pt x="425767" y="1432864"/>
                </a:lnTo>
                <a:lnTo>
                  <a:pt x="475767" y="1446885"/>
                </a:lnTo>
                <a:lnTo>
                  <a:pt x="585685" y="1319237"/>
                </a:lnTo>
                <a:lnTo>
                  <a:pt x="648512" y="1182230"/>
                </a:lnTo>
                <a:lnTo>
                  <a:pt x="676897" y="1072896"/>
                </a:lnTo>
                <a:lnTo>
                  <a:pt x="683552" y="1028217"/>
                </a:lnTo>
                <a:lnTo>
                  <a:pt x="683552" y="898931"/>
                </a:lnTo>
                <a:close/>
              </a:path>
              <a:path w="699770" h="1447164">
                <a:moveTo>
                  <a:pt x="699325" y="209296"/>
                </a:moveTo>
                <a:lnTo>
                  <a:pt x="626033" y="209296"/>
                </a:lnTo>
                <a:lnTo>
                  <a:pt x="626033" y="275551"/>
                </a:lnTo>
                <a:lnTo>
                  <a:pt x="699325" y="275551"/>
                </a:lnTo>
                <a:lnTo>
                  <a:pt x="699325" y="209296"/>
                </a:lnTo>
                <a:close/>
              </a:path>
            </a:pathLst>
          </a:custGeom>
          <a:solidFill>
            <a:srgbClr val="017647"/>
          </a:solidFill>
        </p:spPr>
        <p:txBody>
          <a:bodyPr wrap="square" lIns="0" tIns="0" rIns="0" bIns="0" rtlCol="0"/>
          <a:lstStyle/>
          <a:p>
            <a:endParaRPr/>
          </a:p>
        </p:txBody>
      </p:sp>
      <p:sp>
        <p:nvSpPr>
          <p:cNvPr id="9" name="object 9"/>
          <p:cNvSpPr/>
          <p:nvPr/>
        </p:nvSpPr>
        <p:spPr>
          <a:xfrm>
            <a:off x="2992882" y="581799"/>
            <a:ext cx="1661795" cy="1340485"/>
          </a:xfrm>
          <a:custGeom>
            <a:avLst/>
            <a:gdLst/>
            <a:ahLst/>
            <a:cxnLst/>
            <a:rect l="l" t="t" r="r" b="b"/>
            <a:pathLst>
              <a:path w="1661795" h="1340485">
                <a:moveTo>
                  <a:pt x="1114513" y="1258684"/>
                </a:moveTo>
                <a:lnTo>
                  <a:pt x="1056716" y="1238643"/>
                </a:lnTo>
                <a:lnTo>
                  <a:pt x="1002322" y="1211262"/>
                </a:lnTo>
                <a:lnTo>
                  <a:pt x="919683" y="1157897"/>
                </a:lnTo>
                <a:lnTo>
                  <a:pt x="777214" y="1059903"/>
                </a:lnTo>
                <a:lnTo>
                  <a:pt x="615784" y="1043813"/>
                </a:lnTo>
                <a:lnTo>
                  <a:pt x="524344" y="1010221"/>
                </a:lnTo>
                <a:lnTo>
                  <a:pt x="468998" y="933742"/>
                </a:lnTo>
                <a:lnTo>
                  <a:pt x="415886" y="788974"/>
                </a:lnTo>
                <a:lnTo>
                  <a:pt x="126898" y="493826"/>
                </a:lnTo>
                <a:lnTo>
                  <a:pt x="110413" y="566458"/>
                </a:lnTo>
                <a:lnTo>
                  <a:pt x="110413" y="723176"/>
                </a:lnTo>
                <a:lnTo>
                  <a:pt x="120840" y="785774"/>
                </a:lnTo>
                <a:lnTo>
                  <a:pt x="162433" y="986650"/>
                </a:lnTo>
                <a:lnTo>
                  <a:pt x="216458" y="1105052"/>
                </a:lnTo>
                <a:lnTo>
                  <a:pt x="319036" y="1187310"/>
                </a:lnTo>
                <a:lnTo>
                  <a:pt x="506310" y="1279715"/>
                </a:lnTo>
                <a:lnTo>
                  <a:pt x="678192" y="1340256"/>
                </a:lnTo>
                <a:lnTo>
                  <a:pt x="1006195" y="1340256"/>
                </a:lnTo>
                <a:lnTo>
                  <a:pt x="1114513" y="1258684"/>
                </a:lnTo>
                <a:close/>
              </a:path>
              <a:path w="1661795" h="1340485">
                <a:moveTo>
                  <a:pt x="1234249" y="608888"/>
                </a:moveTo>
                <a:lnTo>
                  <a:pt x="1193749" y="570611"/>
                </a:lnTo>
                <a:lnTo>
                  <a:pt x="1153502" y="534060"/>
                </a:lnTo>
                <a:lnTo>
                  <a:pt x="1113536" y="499173"/>
                </a:lnTo>
                <a:lnTo>
                  <a:pt x="1073886" y="465874"/>
                </a:lnTo>
                <a:lnTo>
                  <a:pt x="1034567" y="434047"/>
                </a:lnTo>
                <a:lnTo>
                  <a:pt x="995603" y="403631"/>
                </a:lnTo>
                <a:lnTo>
                  <a:pt x="957033" y="374523"/>
                </a:lnTo>
                <a:lnTo>
                  <a:pt x="918870" y="346646"/>
                </a:lnTo>
                <a:lnTo>
                  <a:pt x="881138" y="319900"/>
                </a:lnTo>
                <a:lnTo>
                  <a:pt x="843876" y="294220"/>
                </a:lnTo>
                <a:lnTo>
                  <a:pt x="807097" y="269494"/>
                </a:lnTo>
                <a:lnTo>
                  <a:pt x="770851" y="245656"/>
                </a:lnTo>
                <a:lnTo>
                  <a:pt x="757859" y="238226"/>
                </a:lnTo>
                <a:lnTo>
                  <a:pt x="694690" y="238226"/>
                </a:lnTo>
                <a:lnTo>
                  <a:pt x="678268" y="245719"/>
                </a:lnTo>
                <a:lnTo>
                  <a:pt x="612660" y="285724"/>
                </a:lnTo>
                <a:lnTo>
                  <a:pt x="652602" y="307886"/>
                </a:lnTo>
                <a:lnTo>
                  <a:pt x="693445" y="331393"/>
                </a:lnTo>
                <a:lnTo>
                  <a:pt x="735088" y="356285"/>
                </a:lnTo>
                <a:lnTo>
                  <a:pt x="777455" y="382574"/>
                </a:lnTo>
                <a:lnTo>
                  <a:pt x="820420" y="410298"/>
                </a:lnTo>
                <a:lnTo>
                  <a:pt x="863904" y="439496"/>
                </a:lnTo>
                <a:lnTo>
                  <a:pt x="907808" y="470179"/>
                </a:lnTo>
                <a:lnTo>
                  <a:pt x="952030" y="502399"/>
                </a:lnTo>
                <a:lnTo>
                  <a:pt x="996480" y="536168"/>
                </a:lnTo>
                <a:lnTo>
                  <a:pt x="1041044" y="571538"/>
                </a:lnTo>
                <a:lnTo>
                  <a:pt x="1085659" y="608507"/>
                </a:lnTo>
                <a:lnTo>
                  <a:pt x="1234249" y="608888"/>
                </a:lnTo>
                <a:close/>
              </a:path>
              <a:path w="1661795" h="1340485">
                <a:moveTo>
                  <a:pt x="1661617" y="1207096"/>
                </a:moveTo>
                <a:lnTo>
                  <a:pt x="1625993" y="1075994"/>
                </a:lnTo>
                <a:lnTo>
                  <a:pt x="1593342" y="1011770"/>
                </a:lnTo>
                <a:lnTo>
                  <a:pt x="1560550" y="969937"/>
                </a:lnTo>
                <a:lnTo>
                  <a:pt x="1527835" y="929284"/>
                </a:lnTo>
                <a:lnTo>
                  <a:pt x="1495209" y="889800"/>
                </a:lnTo>
                <a:lnTo>
                  <a:pt x="1462722" y="851433"/>
                </a:lnTo>
                <a:lnTo>
                  <a:pt x="1427645" y="957491"/>
                </a:lnTo>
                <a:lnTo>
                  <a:pt x="1445285" y="981290"/>
                </a:lnTo>
                <a:lnTo>
                  <a:pt x="1462786" y="1006538"/>
                </a:lnTo>
                <a:lnTo>
                  <a:pt x="1496860" y="1056843"/>
                </a:lnTo>
                <a:lnTo>
                  <a:pt x="1558531" y="1159103"/>
                </a:lnTo>
                <a:lnTo>
                  <a:pt x="1572501" y="1208862"/>
                </a:lnTo>
                <a:lnTo>
                  <a:pt x="1532839" y="1220266"/>
                </a:lnTo>
                <a:lnTo>
                  <a:pt x="1433626" y="1207414"/>
                </a:lnTo>
                <a:lnTo>
                  <a:pt x="1133221" y="1136548"/>
                </a:lnTo>
                <a:lnTo>
                  <a:pt x="927074" y="1046734"/>
                </a:lnTo>
                <a:lnTo>
                  <a:pt x="719759" y="878408"/>
                </a:lnTo>
                <a:lnTo>
                  <a:pt x="415886" y="571982"/>
                </a:lnTo>
                <a:lnTo>
                  <a:pt x="178295" y="337947"/>
                </a:lnTo>
                <a:lnTo>
                  <a:pt x="73393" y="212267"/>
                </a:lnTo>
                <a:lnTo>
                  <a:pt x="78016" y="152057"/>
                </a:lnTo>
                <a:lnTo>
                  <a:pt x="169024" y="114414"/>
                </a:lnTo>
                <a:lnTo>
                  <a:pt x="206590" y="108013"/>
                </a:lnTo>
                <a:lnTo>
                  <a:pt x="232600" y="108077"/>
                </a:lnTo>
                <a:lnTo>
                  <a:pt x="259194" y="116560"/>
                </a:lnTo>
                <a:lnTo>
                  <a:pt x="298500" y="135445"/>
                </a:lnTo>
                <a:lnTo>
                  <a:pt x="312864" y="140754"/>
                </a:lnTo>
                <a:lnTo>
                  <a:pt x="430149" y="70485"/>
                </a:lnTo>
                <a:lnTo>
                  <a:pt x="325183" y="33934"/>
                </a:lnTo>
                <a:lnTo>
                  <a:pt x="246354" y="12534"/>
                </a:lnTo>
                <a:lnTo>
                  <a:pt x="196786" y="2501"/>
                </a:lnTo>
                <a:lnTo>
                  <a:pt x="179578" y="0"/>
                </a:lnTo>
                <a:lnTo>
                  <a:pt x="43624" y="19799"/>
                </a:lnTo>
                <a:lnTo>
                  <a:pt x="0" y="94259"/>
                </a:lnTo>
                <a:lnTo>
                  <a:pt x="5511" y="174663"/>
                </a:lnTo>
                <a:lnTo>
                  <a:pt x="16954" y="212293"/>
                </a:lnTo>
                <a:lnTo>
                  <a:pt x="399440" y="694880"/>
                </a:lnTo>
                <a:lnTo>
                  <a:pt x="844613" y="1034326"/>
                </a:lnTo>
                <a:lnTo>
                  <a:pt x="1213561" y="1234884"/>
                </a:lnTo>
                <a:lnTo>
                  <a:pt x="1367421" y="1300784"/>
                </a:lnTo>
                <a:lnTo>
                  <a:pt x="1606600" y="1312799"/>
                </a:lnTo>
                <a:lnTo>
                  <a:pt x="1661617" y="1207096"/>
                </a:lnTo>
                <a:close/>
              </a:path>
            </a:pathLst>
          </a:custGeom>
          <a:solidFill>
            <a:srgbClr val="14B14B">
              <a:alpha val="81999"/>
            </a:srgbClr>
          </a:solidFill>
        </p:spPr>
        <p:txBody>
          <a:bodyPr wrap="square" lIns="0" tIns="0" rIns="0" bIns="0" rtlCol="0"/>
          <a:lstStyle/>
          <a:p>
            <a:endParaRPr/>
          </a:p>
        </p:txBody>
      </p:sp>
      <p:sp>
        <p:nvSpPr>
          <p:cNvPr id="10" name="object 10"/>
          <p:cNvSpPr/>
          <p:nvPr/>
        </p:nvSpPr>
        <p:spPr>
          <a:xfrm>
            <a:off x="3190316" y="548664"/>
            <a:ext cx="1206500" cy="588010"/>
          </a:xfrm>
          <a:custGeom>
            <a:avLst/>
            <a:gdLst/>
            <a:ahLst/>
            <a:cxnLst/>
            <a:rect l="l" t="t" r="r" b="b"/>
            <a:pathLst>
              <a:path w="1206500" h="588010">
                <a:moveTo>
                  <a:pt x="511069" y="0"/>
                </a:moveTo>
                <a:lnTo>
                  <a:pt x="226380" y="110322"/>
                </a:lnTo>
                <a:lnTo>
                  <a:pt x="57444" y="268647"/>
                </a:lnTo>
                <a:lnTo>
                  <a:pt x="1701" y="349340"/>
                </a:lnTo>
                <a:lnTo>
                  <a:pt x="0" y="352692"/>
                </a:lnTo>
                <a:lnTo>
                  <a:pt x="83177" y="462508"/>
                </a:lnTo>
                <a:lnTo>
                  <a:pt x="131970" y="523607"/>
                </a:lnTo>
                <a:lnTo>
                  <a:pt x="165340" y="558034"/>
                </a:lnTo>
                <a:lnTo>
                  <a:pt x="202247" y="587833"/>
                </a:lnTo>
                <a:lnTo>
                  <a:pt x="203415" y="584150"/>
                </a:lnTo>
                <a:lnTo>
                  <a:pt x="275389" y="447669"/>
                </a:lnTo>
                <a:lnTo>
                  <a:pt x="354409" y="361728"/>
                </a:lnTo>
                <a:lnTo>
                  <a:pt x="418174" y="317002"/>
                </a:lnTo>
                <a:lnTo>
                  <a:pt x="444385" y="304166"/>
                </a:lnTo>
                <a:lnTo>
                  <a:pt x="675049" y="281789"/>
                </a:lnTo>
                <a:lnTo>
                  <a:pt x="833162" y="344064"/>
                </a:lnTo>
                <a:lnTo>
                  <a:pt x="924093" y="427783"/>
                </a:lnTo>
                <a:lnTo>
                  <a:pt x="953211" y="469736"/>
                </a:lnTo>
                <a:lnTo>
                  <a:pt x="1206131" y="337262"/>
                </a:lnTo>
                <a:lnTo>
                  <a:pt x="1132529" y="232178"/>
                </a:lnTo>
                <a:lnTo>
                  <a:pt x="1035240" y="144927"/>
                </a:lnTo>
                <a:lnTo>
                  <a:pt x="950381" y="85355"/>
                </a:lnTo>
                <a:lnTo>
                  <a:pt x="914069" y="63310"/>
                </a:lnTo>
                <a:lnTo>
                  <a:pt x="511069" y="0"/>
                </a:lnTo>
                <a:close/>
              </a:path>
            </a:pathLst>
          </a:custGeom>
          <a:solidFill>
            <a:srgbClr val="017647"/>
          </a:solidFill>
        </p:spPr>
        <p:txBody>
          <a:bodyPr wrap="square" lIns="0" tIns="0" rIns="0" bIns="0" rtlCol="0"/>
          <a:lstStyle/>
          <a:p>
            <a:endParaRPr/>
          </a:p>
        </p:txBody>
      </p:sp>
      <p:sp>
        <p:nvSpPr>
          <p:cNvPr id="11" name="object 11"/>
          <p:cNvSpPr/>
          <p:nvPr/>
        </p:nvSpPr>
        <p:spPr>
          <a:xfrm>
            <a:off x="4043032" y="611974"/>
            <a:ext cx="280035" cy="277495"/>
          </a:xfrm>
          <a:custGeom>
            <a:avLst/>
            <a:gdLst/>
            <a:ahLst/>
            <a:cxnLst/>
            <a:rect l="l" t="t" r="r" b="b"/>
            <a:pathLst>
              <a:path w="280035" h="277494">
                <a:moveTo>
                  <a:pt x="124561" y="155740"/>
                </a:moveTo>
                <a:lnTo>
                  <a:pt x="42189" y="155740"/>
                </a:lnTo>
                <a:lnTo>
                  <a:pt x="42189" y="214439"/>
                </a:lnTo>
                <a:lnTo>
                  <a:pt x="0" y="214439"/>
                </a:lnTo>
                <a:lnTo>
                  <a:pt x="0" y="269468"/>
                </a:lnTo>
                <a:lnTo>
                  <a:pt x="61353" y="269468"/>
                </a:lnTo>
                <a:lnTo>
                  <a:pt x="61353" y="234823"/>
                </a:lnTo>
                <a:lnTo>
                  <a:pt x="124561" y="234823"/>
                </a:lnTo>
                <a:lnTo>
                  <a:pt x="124561" y="155740"/>
                </a:lnTo>
                <a:close/>
              </a:path>
              <a:path w="280035" h="277494">
                <a:moveTo>
                  <a:pt x="188595" y="0"/>
                </a:moveTo>
                <a:lnTo>
                  <a:pt x="68465" y="0"/>
                </a:lnTo>
                <a:lnTo>
                  <a:pt x="68465" y="124828"/>
                </a:lnTo>
                <a:lnTo>
                  <a:pt x="188595" y="124828"/>
                </a:lnTo>
                <a:lnTo>
                  <a:pt x="188595" y="0"/>
                </a:lnTo>
                <a:close/>
              </a:path>
              <a:path w="280035" h="277494">
                <a:moveTo>
                  <a:pt x="279628" y="197866"/>
                </a:moveTo>
                <a:lnTo>
                  <a:pt x="197243" y="197866"/>
                </a:lnTo>
                <a:lnTo>
                  <a:pt x="197243" y="276948"/>
                </a:lnTo>
                <a:lnTo>
                  <a:pt x="279628" y="276948"/>
                </a:lnTo>
                <a:lnTo>
                  <a:pt x="279628" y="197866"/>
                </a:lnTo>
                <a:close/>
              </a:path>
            </a:pathLst>
          </a:custGeom>
          <a:solidFill>
            <a:srgbClr val="FFFFFF"/>
          </a:solidFill>
        </p:spPr>
        <p:txBody>
          <a:bodyPr wrap="square" lIns="0" tIns="0" rIns="0" bIns="0" rtlCol="0"/>
          <a:lstStyle/>
          <a:p>
            <a:endParaRPr/>
          </a:p>
        </p:txBody>
      </p:sp>
      <p:pic>
        <p:nvPicPr>
          <p:cNvPr id="12" name="object 12"/>
          <p:cNvPicPr/>
          <p:nvPr/>
        </p:nvPicPr>
        <p:blipFill>
          <a:blip r:embed="rId4" cstate="print"/>
          <a:stretch>
            <a:fillRect/>
          </a:stretch>
        </p:blipFill>
        <p:spPr>
          <a:xfrm>
            <a:off x="2650489" y="2178977"/>
            <a:ext cx="172212" cy="159689"/>
          </a:xfrm>
          <a:prstGeom prst="rect">
            <a:avLst/>
          </a:prstGeom>
        </p:spPr>
      </p:pic>
      <p:sp>
        <p:nvSpPr>
          <p:cNvPr id="13" name="object 13"/>
          <p:cNvSpPr/>
          <p:nvPr/>
        </p:nvSpPr>
        <p:spPr>
          <a:xfrm>
            <a:off x="2848445" y="2175979"/>
            <a:ext cx="800100" cy="165735"/>
          </a:xfrm>
          <a:custGeom>
            <a:avLst/>
            <a:gdLst/>
            <a:ahLst/>
            <a:cxnLst/>
            <a:rect l="l" t="t" r="r" b="b"/>
            <a:pathLst>
              <a:path w="800100" h="165735">
                <a:moveTo>
                  <a:pt x="132168" y="136867"/>
                </a:moveTo>
                <a:lnTo>
                  <a:pt x="73088" y="136867"/>
                </a:lnTo>
                <a:lnTo>
                  <a:pt x="66687" y="136055"/>
                </a:lnTo>
                <a:lnTo>
                  <a:pt x="41008" y="107429"/>
                </a:lnTo>
                <a:lnTo>
                  <a:pt x="41008" y="2997"/>
                </a:lnTo>
                <a:lnTo>
                  <a:pt x="0" y="2997"/>
                </a:lnTo>
                <a:lnTo>
                  <a:pt x="0" y="109740"/>
                </a:lnTo>
                <a:lnTo>
                  <a:pt x="406" y="114592"/>
                </a:lnTo>
                <a:lnTo>
                  <a:pt x="24587" y="152692"/>
                </a:lnTo>
                <a:lnTo>
                  <a:pt x="62242" y="162331"/>
                </a:lnTo>
                <a:lnTo>
                  <a:pt x="74320" y="162687"/>
                </a:lnTo>
                <a:lnTo>
                  <a:pt x="132168" y="162687"/>
                </a:lnTo>
                <a:lnTo>
                  <a:pt x="132168" y="136867"/>
                </a:lnTo>
                <a:close/>
              </a:path>
              <a:path w="800100" h="165735">
                <a:moveTo>
                  <a:pt x="323291" y="82651"/>
                </a:moveTo>
                <a:lnTo>
                  <a:pt x="322160" y="63169"/>
                </a:lnTo>
                <a:lnTo>
                  <a:pt x="318846" y="46583"/>
                </a:lnTo>
                <a:lnTo>
                  <a:pt x="313283" y="32740"/>
                </a:lnTo>
                <a:lnTo>
                  <a:pt x="310324" y="28562"/>
                </a:lnTo>
                <a:lnTo>
                  <a:pt x="305511" y="21742"/>
                </a:lnTo>
                <a:lnTo>
                  <a:pt x="293509" y="12230"/>
                </a:lnTo>
                <a:lnTo>
                  <a:pt x="282562" y="7480"/>
                </a:lnTo>
                <a:lnTo>
                  <a:pt x="282562" y="82651"/>
                </a:lnTo>
                <a:lnTo>
                  <a:pt x="282079" y="93751"/>
                </a:lnTo>
                <a:lnTo>
                  <a:pt x="259943" y="132956"/>
                </a:lnTo>
                <a:lnTo>
                  <a:pt x="237807" y="137109"/>
                </a:lnTo>
                <a:lnTo>
                  <a:pt x="223634" y="136042"/>
                </a:lnTo>
                <a:lnTo>
                  <a:pt x="191998" y="112915"/>
                </a:lnTo>
                <a:lnTo>
                  <a:pt x="187413" y="82651"/>
                </a:lnTo>
                <a:lnTo>
                  <a:pt x="187426" y="80746"/>
                </a:lnTo>
                <a:lnTo>
                  <a:pt x="204558" y="37960"/>
                </a:lnTo>
                <a:lnTo>
                  <a:pt x="234175" y="28562"/>
                </a:lnTo>
                <a:lnTo>
                  <a:pt x="245732" y="29540"/>
                </a:lnTo>
                <a:lnTo>
                  <a:pt x="279806" y="60502"/>
                </a:lnTo>
                <a:lnTo>
                  <a:pt x="282562" y="82651"/>
                </a:lnTo>
                <a:lnTo>
                  <a:pt x="282562" y="7480"/>
                </a:lnTo>
                <a:lnTo>
                  <a:pt x="277863" y="5435"/>
                </a:lnTo>
                <a:lnTo>
                  <a:pt x="258572" y="1358"/>
                </a:lnTo>
                <a:lnTo>
                  <a:pt x="235623" y="0"/>
                </a:lnTo>
                <a:lnTo>
                  <a:pt x="214528" y="1422"/>
                </a:lnTo>
                <a:lnTo>
                  <a:pt x="167995" y="22593"/>
                </a:lnTo>
                <a:lnTo>
                  <a:pt x="148513" y="63207"/>
                </a:lnTo>
                <a:lnTo>
                  <a:pt x="147231" y="80746"/>
                </a:lnTo>
                <a:lnTo>
                  <a:pt x="148678" y="101942"/>
                </a:lnTo>
                <a:lnTo>
                  <a:pt x="170510" y="146900"/>
                </a:lnTo>
                <a:lnTo>
                  <a:pt x="215493" y="164515"/>
                </a:lnTo>
                <a:lnTo>
                  <a:pt x="236296" y="165684"/>
                </a:lnTo>
                <a:lnTo>
                  <a:pt x="255193" y="164668"/>
                </a:lnTo>
                <a:lnTo>
                  <a:pt x="297535" y="149352"/>
                </a:lnTo>
                <a:lnTo>
                  <a:pt x="321678" y="104317"/>
                </a:lnTo>
                <a:lnTo>
                  <a:pt x="323291" y="82651"/>
                </a:lnTo>
                <a:close/>
              </a:path>
              <a:path w="800100" h="165735">
                <a:moveTo>
                  <a:pt x="488772" y="110845"/>
                </a:moveTo>
                <a:lnTo>
                  <a:pt x="486397" y="103543"/>
                </a:lnTo>
                <a:lnTo>
                  <a:pt x="482269" y="98145"/>
                </a:lnTo>
                <a:lnTo>
                  <a:pt x="481622" y="97282"/>
                </a:lnTo>
                <a:lnTo>
                  <a:pt x="476948" y="90932"/>
                </a:lnTo>
                <a:lnTo>
                  <a:pt x="470382" y="86334"/>
                </a:lnTo>
                <a:lnTo>
                  <a:pt x="462026" y="83299"/>
                </a:lnTo>
                <a:lnTo>
                  <a:pt x="470217" y="79679"/>
                </a:lnTo>
                <a:lnTo>
                  <a:pt x="476351" y="74599"/>
                </a:lnTo>
                <a:lnTo>
                  <a:pt x="478421" y="71386"/>
                </a:lnTo>
                <a:lnTo>
                  <a:pt x="480529" y="68148"/>
                </a:lnTo>
                <a:lnTo>
                  <a:pt x="484632" y="61671"/>
                </a:lnTo>
                <a:lnTo>
                  <a:pt x="486664" y="54140"/>
                </a:lnTo>
                <a:lnTo>
                  <a:pt x="486664" y="41922"/>
                </a:lnTo>
                <a:lnTo>
                  <a:pt x="464934" y="8763"/>
                </a:lnTo>
                <a:lnTo>
                  <a:pt x="447421" y="3479"/>
                </a:lnTo>
                <a:lnTo>
                  <a:pt x="447421" y="112610"/>
                </a:lnTo>
                <a:lnTo>
                  <a:pt x="447421" y="122859"/>
                </a:lnTo>
                <a:lnTo>
                  <a:pt x="445820" y="127038"/>
                </a:lnTo>
                <a:lnTo>
                  <a:pt x="442722" y="130454"/>
                </a:lnTo>
                <a:lnTo>
                  <a:pt x="439623" y="133972"/>
                </a:lnTo>
                <a:lnTo>
                  <a:pt x="435610" y="135623"/>
                </a:lnTo>
                <a:lnTo>
                  <a:pt x="375716" y="135623"/>
                </a:lnTo>
                <a:lnTo>
                  <a:pt x="375716" y="98145"/>
                </a:lnTo>
                <a:lnTo>
                  <a:pt x="434771" y="98145"/>
                </a:lnTo>
                <a:lnTo>
                  <a:pt x="439026" y="100114"/>
                </a:lnTo>
                <a:lnTo>
                  <a:pt x="442366" y="104013"/>
                </a:lnTo>
                <a:lnTo>
                  <a:pt x="445731" y="107848"/>
                </a:lnTo>
                <a:lnTo>
                  <a:pt x="447421" y="112610"/>
                </a:lnTo>
                <a:lnTo>
                  <a:pt x="447421" y="3479"/>
                </a:lnTo>
                <a:lnTo>
                  <a:pt x="445655" y="3340"/>
                </a:lnTo>
                <a:lnTo>
                  <a:pt x="445655" y="47586"/>
                </a:lnTo>
                <a:lnTo>
                  <a:pt x="445655" y="58153"/>
                </a:lnTo>
                <a:lnTo>
                  <a:pt x="444106" y="62433"/>
                </a:lnTo>
                <a:lnTo>
                  <a:pt x="437972" y="69634"/>
                </a:lnTo>
                <a:lnTo>
                  <a:pt x="434047" y="71386"/>
                </a:lnTo>
                <a:lnTo>
                  <a:pt x="429323" y="71386"/>
                </a:lnTo>
                <a:lnTo>
                  <a:pt x="376618" y="71132"/>
                </a:lnTo>
                <a:lnTo>
                  <a:pt x="376618" y="33007"/>
                </a:lnTo>
                <a:lnTo>
                  <a:pt x="432625" y="33007"/>
                </a:lnTo>
                <a:lnTo>
                  <a:pt x="437007" y="34912"/>
                </a:lnTo>
                <a:lnTo>
                  <a:pt x="440448" y="38989"/>
                </a:lnTo>
                <a:lnTo>
                  <a:pt x="443953" y="42926"/>
                </a:lnTo>
                <a:lnTo>
                  <a:pt x="445655" y="47586"/>
                </a:lnTo>
                <a:lnTo>
                  <a:pt x="445655" y="3340"/>
                </a:lnTo>
                <a:lnTo>
                  <a:pt x="441159" y="2997"/>
                </a:lnTo>
                <a:lnTo>
                  <a:pt x="341541" y="2997"/>
                </a:lnTo>
                <a:lnTo>
                  <a:pt x="341541" y="162687"/>
                </a:lnTo>
                <a:lnTo>
                  <a:pt x="445173" y="162687"/>
                </a:lnTo>
                <a:lnTo>
                  <a:pt x="481545" y="143497"/>
                </a:lnTo>
                <a:lnTo>
                  <a:pt x="488772" y="119456"/>
                </a:lnTo>
                <a:lnTo>
                  <a:pt x="488772" y="110845"/>
                </a:lnTo>
                <a:close/>
              </a:path>
              <a:path w="800100" h="165735">
                <a:moveTo>
                  <a:pt x="663333" y="162687"/>
                </a:moveTo>
                <a:lnTo>
                  <a:pt x="647725" y="126441"/>
                </a:lnTo>
                <a:lnTo>
                  <a:pt x="635685" y="98450"/>
                </a:lnTo>
                <a:lnTo>
                  <a:pt x="611479" y="42189"/>
                </a:lnTo>
                <a:lnTo>
                  <a:pt x="597776" y="10337"/>
                </a:lnTo>
                <a:lnTo>
                  <a:pt x="597776" y="98450"/>
                </a:lnTo>
                <a:lnTo>
                  <a:pt x="554951" y="98450"/>
                </a:lnTo>
                <a:lnTo>
                  <a:pt x="576033" y="42189"/>
                </a:lnTo>
                <a:lnTo>
                  <a:pt x="597776" y="98450"/>
                </a:lnTo>
                <a:lnTo>
                  <a:pt x="597776" y="10337"/>
                </a:lnTo>
                <a:lnTo>
                  <a:pt x="594614" y="2984"/>
                </a:lnTo>
                <a:lnTo>
                  <a:pt x="555485" y="2984"/>
                </a:lnTo>
                <a:lnTo>
                  <a:pt x="489953" y="162687"/>
                </a:lnTo>
                <a:lnTo>
                  <a:pt x="529475" y="162687"/>
                </a:lnTo>
                <a:lnTo>
                  <a:pt x="543877" y="126441"/>
                </a:lnTo>
                <a:lnTo>
                  <a:pt x="609892" y="126441"/>
                </a:lnTo>
                <a:lnTo>
                  <a:pt x="623354" y="162687"/>
                </a:lnTo>
                <a:lnTo>
                  <a:pt x="663333" y="162687"/>
                </a:lnTo>
                <a:close/>
              </a:path>
              <a:path w="800100" h="165735">
                <a:moveTo>
                  <a:pt x="799655" y="136867"/>
                </a:moveTo>
                <a:lnTo>
                  <a:pt x="740600" y="136867"/>
                </a:lnTo>
                <a:lnTo>
                  <a:pt x="734199" y="136055"/>
                </a:lnTo>
                <a:lnTo>
                  <a:pt x="708583" y="107429"/>
                </a:lnTo>
                <a:lnTo>
                  <a:pt x="708583" y="2997"/>
                </a:lnTo>
                <a:lnTo>
                  <a:pt x="667461" y="2997"/>
                </a:lnTo>
                <a:lnTo>
                  <a:pt x="667461" y="109740"/>
                </a:lnTo>
                <a:lnTo>
                  <a:pt x="667943" y="114592"/>
                </a:lnTo>
                <a:lnTo>
                  <a:pt x="692086" y="152692"/>
                </a:lnTo>
                <a:lnTo>
                  <a:pt x="729754" y="162331"/>
                </a:lnTo>
                <a:lnTo>
                  <a:pt x="741832" y="162687"/>
                </a:lnTo>
                <a:lnTo>
                  <a:pt x="799655" y="162687"/>
                </a:lnTo>
                <a:lnTo>
                  <a:pt x="799655" y="136867"/>
                </a:lnTo>
                <a:close/>
              </a:path>
            </a:pathLst>
          </a:custGeom>
          <a:solidFill>
            <a:srgbClr val="017647"/>
          </a:solidFill>
        </p:spPr>
        <p:txBody>
          <a:bodyPr wrap="square" lIns="0" tIns="0" rIns="0" bIns="0" rtlCol="0"/>
          <a:lstStyle/>
          <a:p>
            <a:endParaRPr/>
          </a:p>
        </p:txBody>
      </p:sp>
      <p:pic>
        <p:nvPicPr>
          <p:cNvPr id="14" name="object 14"/>
          <p:cNvPicPr/>
          <p:nvPr/>
        </p:nvPicPr>
        <p:blipFill>
          <a:blip r:embed="rId5" cstate="print"/>
          <a:stretch>
            <a:fillRect/>
          </a:stretch>
        </p:blipFill>
        <p:spPr>
          <a:xfrm>
            <a:off x="3753231" y="2178977"/>
            <a:ext cx="149656" cy="159689"/>
          </a:xfrm>
          <a:prstGeom prst="rect">
            <a:avLst/>
          </a:prstGeom>
        </p:spPr>
      </p:pic>
      <p:pic>
        <p:nvPicPr>
          <p:cNvPr id="15" name="object 15"/>
          <p:cNvPicPr/>
          <p:nvPr/>
        </p:nvPicPr>
        <p:blipFill>
          <a:blip r:embed="rId6" cstate="print"/>
          <a:stretch>
            <a:fillRect/>
          </a:stretch>
        </p:blipFill>
        <p:spPr>
          <a:xfrm>
            <a:off x="3922102" y="2178964"/>
            <a:ext cx="336321" cy="159702"/>
          </a:xfrm>
          <a:prstGeom prst="rect">
            <a:avLst/>
          </a:prstGeom>
        </p:spPr>
      </p:pic>
      <p:pic>
        <p:nvPicPr>
          <p:cNvPr id="16" name="object 16"/>
          <p:cNvPicPr/>
          <p:nvPr/>
        </p:nvPicPr>
        <p:blipFill>
          <a:blip r:embed="rId7" cstate="print"/>
          <a:stretch>
            <a:fillRect/>
          </a:stretch>
        </p:blipFill>
        <p:spPr>
          <a:xfrm>
            <a:off x="4280052" y="2178977"/>
            <a:ext cx="149580" cy="159689"/>
          </a:xfrm>
          <a:prstGeom prst="rect">
            <a:avLst/>
          </a:prstGeom>
        </p:spPr>
      </p:pic>
      <p:pic>
        <p:nvPicPr>
          <p:cNvPr id="17" name="object 17"/>
          <p:cNvPicPr/>
          <p:nvPr/>
        </p:nvPicPr>
        <p:blipFill>
          <a:blip r:embed="rId8" cstate="print"/>
          <a:stretch>
            <a:fillRect/>
          </a:stretch>
        </p:blipFill>
        <p:spPr>
          <a:xfrm>
            <a:off x="4538649" y="2178964"/>
            <a:ext cx="456857" cy="160388"/>
          </a:xfrm>
          <a:prstGeom prst="rect">
            <a:avLst/>
          </a:prstGeom>
        </p:spPr>
      </p:pic>
      <p:sp>
        <p:nvSpPr>
          <p:cNvPr id="18" name="object 18"/>
          <p:cNvSpPr txBox="1"/>
          <p:nvPr/>
        </p:nvSpPr>
        <p:spPr>
          <a:xfrm>
            <a:off x="2637788" y="6657189"/>
            <a:ext cx="2632711" cy="289823"/>
          </a:xfrm>
          <a:prstGeom prst="rect">
            <a:avLst/>
          </a:prstGeom>
        </p:spPr>
        <p:txBody>
          <a:bodyPr vert="horz" wrap="square" lIns="0" tIns="12700" rIns="0" bIns="0" rtlCol="0">
            <a:spAutoFit/>
          </a:bodyPr>
          <a:lstStyle/>
          <a:p>
            <a:pPr marL="12700">
              <a:lnSpc>
                <a:spcPct val="100000"/>
              </a:lnSpc>
              <a:spcBef>
                <a:spcPts val="100"/>
              </a:spcBef>
            </a:pPr>
            <a:r>
              <a:rPr lang="en-US" sz="1800" b="1" dirty="0">
                <a:solidFill>
                  <a:srgbClr val="1B8359"/>
                </a:solidFill>
                <a:latin typeface="Trebuchet MS"/>
                <a:cs typeface="Trebuchet MS"/>
              </a:rPr>
              <a:t>www.globaledgebd.com</a:t>
            </a:r>
            <a:endParaRPr sz="1800" b="1" dirty="0">
              <a:solidFill>
                <a:srgbClr val="1B8359"/>
              </a:solidFill>
              <a:latin typeface="Trebuchet MS"/>
              <a:cs typeface="Trebuchet MS"/>
            </a:endParaRPr>
          </a:p>
        </p:txBody>
      </p:sp>
      <p:grpSp>
        <p:nvGrpSpPr>
          <p:cNvPr id="19" name="object 19"/>
          <p:cNvGrpSpPr/>
          <p:nvPr/>
        </p:nvGrpSpPr>
        <p:grpSpPr>
          <a:xfrm>
            <a:off x="0" y="0"/>
            <a:ext cx="9776460" cy="7560309"/>
            <a:chOff x="0" y="0"/>
            <a:chExt cx="9776460" cy="7560309"/>
          </a:xfrm>
        </p:grpSpPr>
        <p:pic>
          <p:nvPicPr>
            <p:cNvPr id="20" name="object 20"/>
            <p:cNvPicPr/>
            <p:nvPr/>
          </p:nvPicPr>
          <p:blipFill>
            <a:blip r:embed="rId9" cstate="print"/>
            <a:stretch>
              <a:fillRect/>
            </a:stretch>
          </p:blipFill>
          <p:spPr>
            <a:xfrm>
              <a:off x="6329921" y="1134554"/>
              <a:ext cx="3446246" cy="3406101"/>
            </a:xfrm>
            <a:prstGeom prst="rect">
              <a:avLst/>
            </a:prstGeom>
          </p:spPr>
        </p:pic>
        <p:pic>
          <p:nvPicPr>
            <p:cNvPr id="21" name="object 21"/>
            <p:cNvPicPr/>
            <p:nvPr/>
          </p:nvPicPr>
          <p:blipFill>
            <a:blip r:embed="rId10" cstate="print"/>
            <a:stretch>
              <a:fillRect/>
            </a:stretch>
          </p:blipFill>
          <p:spPr>
            <a:xfrm>
              <a:off x="0" y="0"/>
              <a:ext cx="2569641" cy="7560005"/>
            </a:xfrm>
            <a:prstGeom prst="rect">
              <a:avLst/>
            </a:prstGeom>
          </p:spPr>
        </p:pic>
        <p:sp>
          <p:nvSpPr>
            <p:cNvPr id="22" name="object 22"/>
            <p:cNvSpPr/>
            <p:nvPr/>
          </p:nvSpPr>
          <p:spPr>
            <a:xfrm>
              <a:off x="0" y="0"/>
              <a:ext cx="2287270" cy="7560309"/>
            </a:xfrm>
            <a:custGeom>
              <a:avLst/>
              <a:gdLst/>
              <a:ahLst/>
              <a:cxnLst/>
              <a:rect l="l" t="t" r="r" b="b"/>
              <a:pathLst>
                <a:path w="2287270" h="7560309">
                  <a:moveTo>
                    <a:pt x="0" y="0"/>
                  </a:moveTo>
                  <a:lnTo>
                    <a:pt x="2286685" y="0"/>
                  </a:lnTo>
                  <a:lnTo>
                    <a:pt x="2286685" y="7560005"/>
                  </a:lnTo>
                  <a:lnTo>
                    <a:pt x="0" y="7560005"/>
                  </a:lnTo>
                  <a:lnTo>
                    <a:pt x="0" y="0"/>
                  </a:lnTo>
                  <a:close/>
                </a:path>
              </a:pathLst>
            </a:custGeom>
            <a:solidFill>
              <a:srgbClr val="017647"/>
            </a:solidFill>
          </p:spPr>
          <p:txBody>
            <a:bodyPr wrap="square" lIns="0" tIns="0" rIns="0" bIns="0" rtlCol="0"/>
            <a:lstStyle/>
            <a:p>
              <a:endParaRPr/>
            </a:p>
          </p:txBody>
        </p:sp>
      </p:grpSp>
      <p:sp>
        <p:nvSpPr>
          <p:cNvPr id="23" name="object 23"/>
          <p:cNvSpPr txBox="1"/>
          <p:nvPr/>
        </p:nvSpPr>
        <p:spPr>
          <a:xfrm>
            <a:off x="2637802" y="4220247"/>
            <a:ext cx="4799965" cy="939800"/>
          </a:xfrm>
          <a:prstGeom prst="rect">
            <a:avLst/>
          </a:prstGeom>
        </p:spPr>
        <p:txBody>
          <a:bodyPr vert="horz" wrap="square" lIns="0" tIns="12700" rIns="0" bIns="0" rtlCol="0">
            <a:spAutoFit/>
          </a:bodyPr>
          <a:lstStyle/>
          <a:p>
            <a:pPr marL="12700" marR="5080">
              <a:lnSpc>
                <a:spcPct val="100000"/>
              </a:lnSpc>
              <a:spcBef>
                <a:spcPts val="100"/>
              </a:spcBef>
              <a:tabLst>
                <a:tab pos="2186305" algn="l"/>
              </a:tabLst>
            </a:pPr>
            <a:r>
              <a:rPr sz="3000" b="1" spc="85" dirty="0">
                <a:solidFill>
                  <a:srgbClr val="017647"/>
                </a:solidFill>
                <a:latin typeface="Gill Sans MT"/>
                <a:cs typeface="Gill Sans MT"/>
              </a:rPr>
              <a:t>ME</a:t>
            </a:r>
            <a:r>
              <a:rPr sz="3000" b="1" spc="45" dirty="0">
                <a:solidFill>
                  <a:srgbClr val="017647"/>
                </a:solidFill>
                <a:latin typeface="Gill Sans MT"/>
                <a:cs typeface="Gill Sans MT"/>
              </a:rPr>
              <a:t>DICAL</a:t>
            </a:r>
            <a:r>
              <a:rPr sz="3000" b="1" dirty="0">
                <a:solidFill>
                  <a:srgbClr val="017647"/>
                </a:solidFill>
                <a:latin typeface="Gill Sans MT"/>
                <a:cs typeface="Gill Sans MT"/>
              </a:rPr>
              <a:t>	EQU</a:t>
            </a:r>
            <a:r>
              <a:rPr lang="en-US" sz="3000" b="1" dirty="0">
                <a:solidFill>
                  <a:srgbClr val="017647"/>
                </a:solidFill>
                <a:latin typeface="Gill Sans MT"/>
                <a:cs typeface="Gill Sans MT"/>
              </a:rPr>
              <a:t>I</a:t>
            </a:r>
            <a:r>
              <a:rPr sz="3000" b="1" dirty="0">
                <a:solidFill>
                  <a:srgbClr val="017647"/>
                </a:solidFill>
                <a:latin typeface="Gill Sans MT"/>
                <a:cs typeface="Gill Sans MT"/>
              </a:rPr>
              <a:t>PMENT </a:t>
            </a:r>
            <a:r>
              <a:rPr sz="3000" b="1" spc="165" dirty="0">
                <a:solidFill>
                  <a:srgbClr val="14B14B"/>
                </a:solidFill>
                <a:latin typeface="Gill Sans MT"/>
                <a:cs typeface="Gill Sans MT"/>
              </a:rPr>
              <a:t>PROFILE </a:t>
            </a:r>
            <a:endParaRPr sz="3000" dirty="0">
              <a:latin typeface="Gill Sans MT"/>
              <a:cs typeface="Gill Sans MT"/>
            </a:endParaRPr>
          </a:p>
        </p:txBody>
      </p:sp>
      <p:pic>
        <p:nvPicPr>
          <p:cNvPr id="24" name="object 24"/>
          <p:cNvPicPr/>
          <p:nvPr/>
        </p:nvPicPr>
        <p:blipFill>
          <a:blip r:embed="rId11" cstate="print"/>
          <a:stretch>
            <a:fillRect/>
          </a:stretch>
        </p:blipFill>
        <p:spPr>
          <a:xfrm>
            <a:off x="8363851" y="3181438"/>
            <a:ext cx="2316137" cy="34505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1350" y="0"/>
            <a:ext cx="10650855" cy="7473950"/>
            <a:chOff x="41350" y="0"/>
            <a:chExt cx="10650855" cy="7473950"/>
          </a:xfrm>
        </p:grpSpPr>
        <p:sp>
          <p:nvSpPr>
            <p:cNvPr id="3" name="object 3"/>
            <p:cNvSpPr/>
            <p:nvPr/>
          </p:nvSpPr>
          <p:spPr>
            <a:xfrm>
              <a:off x="41351" y="0"/>
              <a:ext cx="10650855" cy="7473950"/>
            </a:xfrm>
            <a:custGeom>
              <a:avLst/>
              <a:gdLst/>
              <a:ahLst/>
              <a:cxnLst/>
              <a:rect l="l" t="t" r="r" b="b"/>
              <a:pathLst>
                <a:path w="10650855" h="7473950">
                  <a:moveTo>
                    <a:pt x="10650639" y="0"/>
                  </a:moveTo>
                  <a:lnTo>
                    <a:pt x="0" y="0"/>
                  </a:lnTo>
                  <a:lnTo>
                    <a:pt x="0" y="7473784"/>
                  </a:lnTo>
                  <a:lnTo>
                    <a:pt x="10650639" y="7473784"/>
                  </a:lnTo>
                  <a:lnTo>
                    <a:pt x="10650639" y="0"/>
                  </a:lnTo>
                  <a:close/>
                </a:path>
              </a:pathLst>
            </a:custGeom>
            <a:solidFill>
              <a:srgbClr val="F5F6F6"/>
            </a:solidFill>
          </p:spPr>
          <p:txBody>
            <a:bodyPr wrap="square" lIns="0" tIns="0" rIns="0" bIns="0" rtlCol="0"/>
            <a:lstStyle/>
            <a:p>
              <a:endParaRPr/>
            </a:p>
          </p:txBody>
        </p:sp>
        <p:pic>
          <p:nvPicPr>
            <p:cNvPr id="4" name="object 4"/>
            <p:cNvPicPr/>
            <p:nvPr/>
          </p:nvPicPr>
          <p:blipFill>
            <a:blip r:embed="rId2" cstate="print"/>
            <a:stretch>
              <a:fillRect/>
            </a:stretch>
          </p:blipFill>
          <p:spPr>
            <a:xfrm>
              <a:off x="41350" y="0"/>
              <a:ext cx="10650640" cy="7473786"/>
            </a:xfrm>
            <a:prstGeom prst="rect">
              <a:avLst/>
            </a:prstGeom>
          </p:spPr>
        </p:pic>
        <p:sp>
          <p:nvSpPr>
            <p:cNvPr id="5" name="object 5"/>
            <p:cNvSpPr/>
            <p:nvPr/>
          </p:nvSpPr>
          <p:spPr>
            <a:xfrm>
              <a:off x="5359476" y="1442237"/>
              <a:ext cx="4301490" cy="784860"/>
            </a:xfrm>
            <a:custGeom>
              <a:avLst/>
              <a:gdLst/>
              <a:ahLst/>
              <a:cxnLst/>
              <a:rect l="l" t="t" r="r" b="b"/>
              <a:pathLst>
                <a:path w="4301490" h="784860">
                  <a:moveTo>
                    <a:pt x="4300906" y="0"/>
                  </a:moveTo>
                  <a:lnTo>
                    <a:pt x="0" y="0"/>
                  </a:lnTo>
                  <a:lnTo>
                    <a:pt x="0" y="132753"/>
                  </a:lnTo>
                  <a:lnTo>
                    <a:pt x="0" y="145453"/>
                  </a:lnTo>
                  <a:lnTo>
                    <a:pt x="0" y="784847"/>
                  </a:lnTo>
                  <a:lnTo>
                    <a:pt x="4300906" y="784847"/>
                  </a:lnTo>
                  <a:lnTo>
                    <a:pt x="4300906" y="145453"/>
                  </a:lnTo>
                  <a:lnTo>
                    <a:pt x="4300906" y="132753"/>
                  </a:lnTo>
                  <a:lnTo>
                    <a:pt x="4300906" y="0"/>
                  </a:lnTo>
                  <a:close/>
                </a:path>
              </a:pathLst>
            </a:custGeom>
            <a:solidFill>
              <a:srgbClr val="FFFFFF"/>
            </a:solidFill>
          </p:spPr>
          <p:txBody>
            <a:bodyPr wrap="square" lIns="0" tIns="0" rIns="0" bIns="0" rtlCol="0"/>
            <a:lstStyle/>
            <a:p>
              <a:endParaRPr/>
            </a:p>
          </p:txBody>
        </p:sp>
        <p:sp>
          <p:nvSpPr>
            <p:cNvPr id="6" name="object 6"/>
            <p:cNvSpPr/>
            <p:nvPr/>
          </p:nvSpPr>
          <p:spPr>
            <a:xfrm>
              <a:off x="5359476" y="1442237"/>
              <a:ext cx="4301490" cy="784860"/>
            </a:xfrm>
            <a:custGeom>
              <a:avLst/>
              <a:gdLst/>
              <a:ahLst/>
              <a:cxnLst/>
              <a:rect l="l" t="t" r="r" b="b"/>
              <a:pathLst>
                <a:path w="4301490" h="784860">
                  <a:moveTo>
                    <a:pt x="4300905" y="784847"/>
                  </a:moveTo>
                  <a:lnTo>
                    <a:pt x="0" y="784847"/>
                  </a:lnTo>
                  <a:lnTo>
                    <a:pt x="0" y="0"/>
                  </a:lnTo>
                  <a:lnTo>
                    <a:pt x="4300905" y="0"/>
                  </a:lnTo>
                  <a:lnTo>
                    <a:pt x="4300905" y="784847"/>
                  </a:lnTo>
                  <a:close/>
                </a:path>
              </a:pathLst>
            </a:custGeom>
            <a:ln w="3175">
              <a:solidFill>
                <a:srgbClr val="AAA7A7"/>
              </a:solidFill>
            </a:ln>
          </p:spPr>
          <p:txBody>
            <a:bodyPr wrap="square" lIns="0" tIns="0" rIns="0" bIns="0" rtlCol="0"/>
            <a:lstStyle/>
            <a:p>
              <a:endParaRPr/>
            </a:p>
          </p:txBody>
        </p:sp>
        <p:sp>
          <p:nvSpPr>
            <p:cNvPr id="7" name="object 7"/>
            <p:cNvSpPr/>
            <p:nvPr/>
          </p:nvSpPr>
          <p:spPr>
            <a:xfrm>
              <a:off x="1139583" y="1426933"/>
              <a:ext cx="3145155" cy="461645"/>
            </a:xfrm>
            <a:custGeom>
              <a:avLst/>
              <a:gdLst/>
              <a:ahLst/>
              <a:cxnLst/>
              <a:rect l="l" t="t" r="r" b="b"/>
              <a:pathLst>
                <a:path w="3145154" h="461644">
                  <a:moveTo>
                    <a:pt x="3145002" y="103263"/>
                  </a:moveTo>
                  <a:lnTo>
                    <a:pt x="1710232" y="103263"/>
                  </a:lnTo>
                  <a:lnTo>
                    <a:pt x="1710232" y="0"/>
                  </a:lnTo>
                  <a:lnTo>
                    <a:pt x="0" y="0"/>
                  </a:lnTo>
                  <a:lnTo>
                    <a:pt x="0" y="103263"/>
                  </a:lnTo>
                  <a:lnTo>
                    <a:pt x="0" y="461137"/>
                  </a:lnTo>
                  <a:lnTo>
                    <a:pt x="3145002" y="461137"/>
                  </a:lnTo>
                  <a:lnTo>
                    <a:pt x="3145002" y="103263"/>
                  </a:lnTo>
                  <a:close/>
                </a:path>
              </a:pathLst>
            </a:custGeom>
            <a:solidFill>
              <a:srgbClr val="FFFFFF"/>
            </a:solidFill>
          </p:spPr>
          <p:txBody>
            <a:bodyPr wrap="square" lIns="0" tIns="0" rIns="0" bIns="0" rtlCol="0"/>
            <a:lstStyle/>
            <a:p>
              <a:endParaRPr/>
            </a:p>
          </p:txBody>
        </p:sp>
        <p:sp>
          <p:nvSpPr>
            <p:cNvPr id="8" name="object 8"/>
            <p:cNvSpPr/>
            <p:nvPr/>
          </p:nvSpPr>
          <p:spPr>
            <a:xfrm>
              <a:off x="1139583" y="1426921"/>
              <a:ext cx="3145155" cy="461645"/>
            </a:xfrm>
            <a:custGeom>
              <a:avLst/>
              <a:gdLst/>
              <a:ahLst/>
              <a:cxnLst/>
              <a:rect l="l" t="t" r="r" b="b"/>
              <a:pathLst>
                <a:path w="3145154" h="461644">
                  <a:moveTo>
                    <a:pt x="3145002" y="461149"/>
                  </a:moveTo>
                  <a:lnTo>
                    <a:pt x="0" y="461149"/>
                  </a:lnTo>
                  <a:lnTo>
                    <a:pt x="0" y="0"/>
                  </a:lnTo>
                  <a:lnTo>
                    <a:pt x="3145002" y="0"/>
                  </a:lnTo>
                  <a:lnTo>
                    <a:pt x="3145002" y="461149"/>
                  </a:lnTo>
                  <a:close/>
                </a:path>
              </a:pathLst>
            </a:custGeom>
            <a:ln w="3175">
              <a:solidFill>
                <a:srgbClr val="AAA7A7"/>
              </a:solidFill>
            </a:ln>
          </p:spPr>
          <p:txBody>
            <a:bodyPr wrap="square" lIns="0" tIns="0" rIns="0" bIns="0" rtlCol="0"/>
            <a:lstStyle/>
            <a:p>
              <a:endParaRPr/>
            </a:p>
          </p:txBody>
        </p:sp>
        <p:sp>
          <p:nvSpPr>
            <p:cNvPr id="9" name="object 9"/>
            <p:cNvSpPr/>
            <p:nvPr/>
          </p:nvSpPr>
          <p:spPr>
            <a:xfrm>
              <a:off x="1136764" y="1633105"/>
              <a:ext cx="153670" cy="153670"/>
            </a:xfrm>
            <a:custGeom>
              <a:avLst/>
              <a:gdLst/>
              <a:ahLst/>
              <a:cxnLst/>
              <a:rect l="l" t="t" r="r" b="b"/>
              <a:pathLst>
                <a:path w="153669" h="153669">
                  <a:moveTo>
                    <a:pt x="153136" y="0"/>
                  </a:moveTo>
                  <a:lnTo>
                    <a:pt x="0" y="0"/>
                  </a:lnTo>
                  <a:lnTo>
                    <a:pt x="0" y="153123"/>
                  </a:lnTo>
                  <a:lnTo>
                    <a:pt x="153136" y="153123"/>
                  </a:lnTo>
                  <a:lnTo>
                    <a:pt x="153136" y="29933"/>
                  </a:lnTo>
                  <a:lnTo>
                    <a:pt x="153136" y="0"/>
                  </a:lnTo>
                  <a:close/>
                </a:path>
              </a:pathLst>
            </a:custGeom>
            <a:solidFill>
              <a:srgbClr val="027547"/>
            </a:solidFill>
          </p:spPr>
          <p:txBody>
            <a:bodyPr wrap="square" lIns="0" tIns="0" rIns="0" bIns="0" rtlCol="0"/>
            <a:lstStyle/>
            <a:p>
              <a:endParaRPr/>
            </a:p>
          </p:txBody>
        </p:sp>
      </p:grpSp>
      <p:sp>
        <p:nvSpPr>
          <p:cNvPr id="133" name="object 12">
            <a:extLst>
              <a:ext uri="{FF2B5EF4-FFF2-40B4-BE49-F238E27FC236}">
                <a16:creationId xmlns:a16="http://schemas.microsoft.com/office/drawing/2014/main" id="{7046950A-2D80-4D41-B744-DA6EFA266988}"/>
              </a:ext>
            </a:extLst>
          </p:cNvPr>
          <p:cNvSpPr/>
          <p:nvPr/>
        </p:nvSpPr>
        <p:spPr>
          <a:xfrm>
            <a:off x="1138382" y="1547645"/>
            <a:ext cx="3145155" cy="443230"/>
          </a:xfrm>
          <a:custGeom>
            <a:avLst/>
            <a:gdLst/>
            <a:ahLst/>
            <a:cxnLst/>
            <a:rect l="l" t="t" r="r" b="b"/>
            <a:pathLst>
              <a:path w="3145154" h="443230">
                <a:moveTo>
                  <a:pt x="3145015" y="0"/>
                </a:moveTo>
                <a:lnTo>
                  <a:pt x="0" y="0"/>
                </a:lnTo>
                <a:lnTo>
                  <a:pt x="0" y="443179"/>
                </a:lnTo>
                <a:lnTo>
                  <a:pt x="3145015" y="443179"/>
                </a:lnTo>
                <a:lnTo>
                  <a:pt x="3145015" y="0"/>
                </a:lnTo>
                <a:close/>
              </a:path>
            </a:pathLst>
          </a:custGeom>
          <a:solidFill>
            <a:srgbClr val="FFFFFF"/>
          </a:solidFill>
        </p:spPr>
        <p:txBody>
          <a:bodyPr wrap="square" lIns="0" tIns="0" rIns="0" bIns="0" rtlCol="0"/>
          <a:lstStyle/>
          <a:p>
            <a:endParaRPr/>
          </a:p>
        </p:txBody>
      </p:sp>
      <p:sp>
        <p:nvSpPr>
          <p:cNvPr id="132" name="Rectangle 131">
            <a:extLst>
              <a:ext uri="{FF2B5EF4-FFF2-40B4-BE49-F238E27FC236}">
                <a16:creationId xmlns:a16="http://schemas.microsoft.com/office/drawing/2014/main" id="{40FDCC35-058F-4931-981F-3DEE68EFDCC7}"/>
              </a:ext>
            </a:extLst>
          </p:cNvPr>
          <p:cNvSpPr/>
          <p:nvPr/>
        </p:nvSpPr>
        <p:spPr>
          <a:xfrm>
            <a:off x="0" y="-27483"/>
            <a:ext cx="10693400" cy="7507783"/>
          </a:xfrm>
          <a:prstGeom prst="rect">
            <a:avLst/>
          </a:prstGeom>
          <a:solidFill>
            <a:schemeClr val="bg1">
              <a:lumMod val="9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txBox="1"/>
          <p:nvPr/>
        </p:nvSpPr>
        <p:spPr>
          <a:xfrm>
            <a:off x="2893250" y="1614754"/>
            <a:ext cx="497840"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Dental</a:t>
            </a:r>
            <a:r>
              <a:rPr sz="800" spc="80" dirty="0">
                <a:solidFill>
                  <a:srgbClr val="231F20"/>
                </a:solidFill>
                <a:latin typeface="Gill Sans MT"/>
                <a:cs typeface="Gill Sans MT"/>
              </a:rPr>
              <a:t> </a:t>
            </a:r>
            <a:r>
              <a:rPr sz="800" spc="-20" dirty="0">
                <a:solidFill>
                  <a:srgbClr val="231F20"/>
                </a:solidFill>
                <a:latin typeface="Gill Sans MT"/>
                <a:cs typeface="Gill Sans MT"/>
              </a:rPr>
              <a:t>unit</a:t>
            </a:r>
            <a:endParaRPr sz="800">
              <a:latin typeface="Gill Sans MT"/>
              <a:cs typeface="Gill Sans MT"/>
            </a:endParaRPr>
          </a:p>
        </p:txBody>
      </p:sp>
      <p:sp>
        <p:nvSpPr>
          <p:cNvPr id="12" name="object 12"/>
          <p:cNvSpPr/>
          <p:nvPr/>
        </p:nvSpPr>
        <p:spPr>
          <a:xfrm>
            <a:off x="1131455" y="1914791"/>
            <a:ext cx="3145155" cy="443230"/>
          </a:xfrm>
          <a:custGeom>
            <a:avLst/>
            <a:gdLst/>
            <a:ahLst/>
            <a:cxnLst/>
            <a:rect l="l" t="t" r="r" b="b"/>
            <a:pathLst>
              <a:path w="3145154" h="443230">
                <a:moveTo>
                  <a:pt x="3145015" y="0"/>
                </a:moveTo>
                <a:lnTo>
                  <a:pt x="0" y="0"/>
                </a:lnTo>
                <a:lnTo>
                  <a:pt x="0" y="443179"/>
                </a:lnTo>
                <a:lnTo>
                  <a:pt x="3145015" y="443179"/>
                </a:lnTo>
                <a:lnTo>
                  <a:pt x="3145015" y="0"/>
                </a:lnTo>
                <a:close/>
              </a:path>
            </a:pathLst>
          </a:custGeom>
          <a:solidFill>
            <a:srgbClr val="FFFFFF"/>
          </a:solidFill>
        </p:spPr>
        <p:txBody>
          <a:bodyPr wrap="square" lIns="0" tIns="0" rIns="0" bIns="0" rtlCol="0"/>
          <a:lstStyle/>
          <a:p>
            <a:endParaRPr/>
          </a:p>
        </p:txBody>
      </p:sp>
      <p:sp>
        <p:nvSpPr>
          <p:cNvPr id="13" name="object 13"/>
          <p:cNvSpPr/>
          <p:nvPr/>
        </p:nvSpPr>
        <p:spPr>
          <a:xfrm>
            <a:off x="1131455" y="1914791"/>
            <a:ext cx="3145155" cy="443230"/>
          </a:xfrm>
          <a:custGeom>
            <a:avLst/>
            <a:gdLst/>
            <a:ahLst/>
            <a:cxnLst/>
            <a:rect l="l" t="t" r="r" b="b"/>
            <a:pathLst>
              <a:path w="3145154" h="443230">
                <a:moveTo>
                  <a:pt x="3145015" y="443179"/>
                </a:moveTo>
                <a:lnTo>
                  <a:pt x="0" y="443179"/>
                </a:lnTo>
                <a:lnTo>
                  <a:pt x="0" y="0"/>
                </a:lnTo>
                <a:lnTo>
                  <a:pt x="3145015" y="0"/>
                </a:lnTo>
                <a:lnTo>
                  <a:pt x="3145015" y="443179"/>
                </a:lnTo>
                <a:close/>
              </a:path>
            </a:pathLst>
          </a:custGeom>
          <a:ln w="3175">
            <a:solidFill>
              <a:srgbClr val="AAA7A7"/>
            </a:solidFill>
          </a:ln>
        </p:spPr>
        <p:txBody>
          <a:bodyPr wrap="square" lIns="0" tIns="0" rIns="0" bIns="0" rtlCol="0"/>
          <a:lstStyle/>
          <a:p>
            <a:endParaRPr/>
          </a:p>
        </p:txBody>
      </p:sp>
      <p:sp>
        <p:nvSpPr>
          <p:cNvPr id="14" name="object 14"/>
          <p:cNvSpPr/>
          <p:nvPr/>
        </p:nvSpPr>
        <p:spPr>
          <a:xfrm>
            <a:off x="982230" y="1163116"/>
            <a:ext cx="1570990" cy="367665"/>
          </a:xfrm>
          <a:custGeom>
            <a:avLst/>
            <a:gdLst/>
            <a:ahLst/>
            <a:cxnLst/>
            <a:rect l="l" t="t" r="r" b="b"/>
            <a:pathLst>
              <a:path w="1570989" h="367665">
                <a:moveTo>
                  <a:pt x="1570697" y="0"/>
                </a:moveTo>
                <a:lnTo>
                  <a:pt x="0" y="0"/>
                </a:lnTo>
                <a:lnTo>
                  <a:pt x="0" y="300393"/>
                </a:lnTo>
                <a:lnTo>
                  <a:pt x="0" y="367068"/>
                </a:lnTo>
                <a:lnTo>
                  <a:pt x="1570697" y="367080"/>
                </a:lnTo>
                <a:lnTo>
                  <a:pt x="1570697" y="71793"/>
                </a:lnTo>
                <a:lnTo>
                  <a:pt x="1570697" y="0"/>
                </a:lnTo>
                <a:close/>
              </a:path>
            </a:pathLst>
          </a:custGeom>
          <a:solidFill>
            <a:srgbClr val="027547"/>
          </a:solidFill>
        </p:spPr>
        <p:txBody>
          <a:bodyPr wrap="square" lIns="0" tIns="0" rIns="0" bIns="0" rtlCol="0"/>
          <a:lstStyle/>
          <a:p>
            <a:endParaRPr/>
          </a:p>
        </p:txBody>
      </p:sp>
      <p:sp>
        <p:nvSpPr>
          <p:cNvPr id="15" name="object 15"/>
          <p:cNvSpPr/>
          <p:nvPr/>
        </p:nvSpPr>
        <p:spPr>
          <a:xfrm>
            <a:off x="982234" y="1530184"/>
            <a:ext cx="149225" cy="129539"/>
          </a:xfrm>
          <a:custGeom>
            <a:avLst/>
            <a:gdLst/>
            <a:ahLst/>
            <a:cxnLst/>
            <a:rect l="l" t="t" r="r" b="b"/>
            <a:pathLst>
              <a:path w="149225" h="129539">
                <a:moveTo>
                  <a:pt x="149225" y="0"/>
                </a:moveTo>
                <a:lnTo>
                  <a:pt x="0" y="0"/>
                </a:lnTo>
                <a:lnTo>
                  <a:pt x="149225" y="129362"/>
                </a:lnTo>
                <a:lnTo>
                  <a:pt x="149225" y="0"/>
                </a:lnTo>
                <a:close/>
              </a:path>
            </a:pathLst>
          </a:custGeom>
          <a:solidFill>
            <a:srgbClr val="02351D"/>
          </a:solidFill>
        </p:spPr>
        <p:txBody>
          <a:bodyPr wrap="square" lIns="0" tIns="0" rIns="0" bIns="0" rtlCol="0"/>
          <a:lstStyle/>
          <a:p>
            <a:endParaRPr/>
          </a:p>
        </p:txBody>
      </p:sp>
      <p:sp>
        <p:nvSpPr>
          <p:cNvPr id="16" name="object 16"/>
          <p:cNvSpPr txBox="1"/>
          <p:nvPr/>
        </p:nvSpPr>
        <p:spPr>
          <a:xfrm>
            <a:off x="982230" y="1163116"/>
            <a:ext cx="1570990" cy="367665"/>
          </a:xfrm>
          <a:prstGeom prst="rect">
            <a:avLst/>
          </a:prstGeom>
        </p:spPr>
        <p:txBody>
          <a:bodyPr vert="horz" wrap="square" lIns="0" tIns="22225" rIns="0" bIns="0" rtlCol="0">
            <a:spAutoFit/>
          </a:bodyPr>
          <a:lstStyle/>
          <a:p>
            <a:pPr marL="173355" marR="262255">
              <a:lnSpc>
                <a:spcPct val="100000"/>
              </a:lnSpc>
              <a:spcBef>
                <a:spcPts val="175"/>
              </a:spcBef>
            </a:pPr>
            <a:r>
              <a:rPr sz="900" b="1" dirty="0">
                <a:solidFill>
                  <a:srgbClr val="FFFFFF"/>
                </a:solidFill>
                <a:latin typeface="Trebuchet MS"/>
                <a:cs typeface="Trebuchet MS"/>
              </a:rPr>
              <a:t>Name</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35" dirty="0">
                <a:solidFill>
                  <a:srgbClr val="FFFFFF"/>
                </a:solidFill>
                <a:latin typeface="Trebuchet MS"/>
                <a:cs typeface="Trebuchet MS"/>
              </a:rPr>
              <a:t>principal </a:t>
            </a:r>
            <a:r>
              <a:rPr sz="900" b="1" spc="-25" dirty="0">
                <a:solidFill>
                  <a:srgbClr val="FFFFFF"/>
                </a:solidFill>
                <a:latin typeface="Trebuchet MS"/>
                <a:cs typeface="Trebuchet MS"/>
              </a:rPr>
              <a:t>and </a:t>
            </a:r>
            <a:r>
              <a:rPr sz="900" b="1" spc="-35" dirty="0">
                <a:solidFill>
                  <a:srgbClr val="FFFFFF"/>
                </a:solidFill>
                <a:latin typeface="Trebuchet MS"/>
                <a:cs typeface="Trebuchet MS"/>
              </a:rPr>
              <a:t>country</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35" dirty="0">
                <a:solidFill>
                  <a:srgbClr val="FFFFFF"/>
                </a:solidFill>
                <a:latin typeface="Trebuchet MS"/>
                <a:cs typeface="Trebuchet MS"/>
              </a:rPr>
              <a:t> </a:t>
            </a:r>
            <a:r>
              <a:rPr sz="900" b="1" spc="-10" dirty="0">
                <a:solidFill>
                  <a:srgbClr val="FFFFFF"/>
                </a:solidFill>
                <a:latin typeface="Trebuchet MS"/>
                <a:cs typeface="Trebuchet MS"/>
              </a:rPr>
              <a:t>origin</a:t>
            </a:r>
            <a:endParaRPr sz="900" dirty="0">
              <a:latin typeface="Trebuchet MS"/>
              <a:cs typeface="Trebuchet MS"/>
            </a:endParaRPr>
          </a:p>
        </p:txBody>
      </p:sp>
      <p:sp>
        <p:nvSpPr>
          <p:cNvPr id="17" name="object 17"/>
          <p:cNvSpPr txBox="1">
            <a:spLocks noGrp="1"/>
          </p:cNvSpPr>
          <p:nvPr>
            <p:ph type="title"/>
          </p:nvPr>
        </p:nvSpPr>
        <p:spPr>
          <a:xfrm>
            <a:off x="2596388" y="305269"/>
            <a:ext cx="5246370" cy="482600"/>
          </a:xfrm>
          <a:prstGeom prst="rect">
            <a:avLst/>
          </a:prstGeom>
        </p:spPr>
        <p:txBody>
          <a:bodyPr vert="horz" wrap="square" lIns="0" tIns="12700" rIns="0" bIns="0" rtlCol="0">
            <a:spAutoFit/>
          </a:bodyPr>
          <a:lstStyle/>
          <a:p>
            <a:pPr marL="12700">
              <a:lnSpc>
                <a:spcPct val="100000"/>
              </a:lnSpc>
              <a:spcBef>
                <a:spcPts val="100"/>
              </a:spcBef>
              <a:tabLst>
                <a:tab pos="2660015" algn="l"/>
                <a:tab pos="3156585" algn="l"/>
              </a:tabLst>
            </a:pPr>
            <a:r>
              <a:rPr spc="155" dirty="0">
                <a:solidFill>
                  <a:srgbClr val="010202"/>
                </a:solidFill>
              </a:rPr>
              <a:t>P</a:t>
            </a:r>
            <a:r>
              <a:rPr spc="-300" dirty="0">
                <a:solidFill>
                  <a:srgbClr val="010202"/>
                </a:solidFill>
              </a:rPr>
              <a:t> </a:t>
            </a:r>
            <a:r>
              <a:rPr spc="-200" dirty="0">
                <a:solidFill>
                  <a:srgbClr val="010202"/>
                </a:solidFill>
              </a:rPr>
              <a:t>r</a:t>
            </a:r>
            <a:r>
              <a:rPr spc="-300" dirty="0">
                <a:solidFill>
                  <a:srgbClr val="010202"/>
                </a:solidFill>
              </a:rPr>
              <a:t> </a:t>
            </a:r>
            <a:r>
              <a:rPr spc="-114" dirty="0">
                <a:solidFill>
                  <a:srgbClr val="010202"/>
                </a:solidFill>
              </a:rPr>
              <a:t>i</a:t>
            </a:r>
            <a:r>
              <a:rPr spc="-295" dirty="0">
                <a:solidFill>
                  <a:srgbClr val="010202"/>
                </a:solidFill>
              </a:rPr>
              <a:t> </a:t>
            </a:r>
            <a:r>
              <a:rPr spc="-114" dirty="0">
                <a:solidFill>
                  <a:srgbClr val="010202"/>
                </a:solidFill>
              </a:rPr>
              <a:t>n</a:t>
            </a:r>
            <a:r>
              <a:rPr spc="-300" dirty="0">
                <a:solidFill>
                  <a:srgbClr val="010202"/>
                </a:solidFill>
              </a:rPr>
              <a:t> </a:t>
            </a:r>
            <a:r>
              <a:rPr dirty="0">
                <a:solidFill>
                  <a:srgbClr val="010202"/>
                </a:solidFill>
              </a:rPr>
              <a:t>c</a:t>
            </a:r>
            <a:r>
              <a:rPr spc="-295" dirty="0">
                <a:solidFill>
                  <a:srgbClr val="010202"/>
                </a:solidFill>
              </a:rPr>
              <a:t> </a:t>
            </a:r>
            <a:r>
              <a:rPr spc="-114" dirty="0">
                <a:solidFill>
                  <a:srgbClr val="010202"/>
                </a:solidFill>
              </a:rPr>
              <a:t>i</a:t>
            </a:r>
            <a:r>
              <a:rPr spc="-300" dirty="0">
                <a:solidFill>
                  <a:srgbClr val="010202"/>
                </a:solidFill>
              </a:rPr>
              <a:t> </a:t>
            </a:r>
            <a:r>
              <a:rPr spc="-75" dirty="0">
                <a:solidFill>
                  <a:srgbClr val="010202"/>
                </a:solidFill>
              </a:rPr>
              <a:t>p</a:t>
            </a:r>
            <a:r>
              <a:rPr spc="-300" dirty="0">
                <a:solidFill>
                  <a:srgbClr val="010202"/>
                </a:solidFill>
              </a:rPr>
              <a:t> </a:t>
            </a:r>
            <a:r>
              <a:rPr dirty="0">
                <a:solidFill>
                  <a:srgbClr val="010202"/>
                </a:solidFill>
              </a:rPr>
              <a:t>a</a:t>
            </a:r>
            <a:r>
              <a:rPr spc="-295" dirty="0">
                <a:solidFill>
                  <a:srgbClr val="010202"/>
                </a:solidFill>
              </a:rPr>
              <a:t> </a:t>
            </a:r>
            <a:r>
              <a:rPr spc="-105" dirty="0">
                <a:solidFill>
                  <a:srgbClr val="010202"/>
                </a:solidFill>
              </a:rPr>
              <a:t>l</a:t>
            </a:r>
            <a:r>
              <a:rPr spc="-300" dirty="0">
                <a:solidFill>
                  <a:srgbClr val="010202"/>
                </a:solidFill>
              </a:rPr>
              <a:t> </a:t>
            </a:r>
            <a:r>
              <a:rPr spc="195" dirty="0">
                <a:solidFill>
                  <a:srgbClr val="010202"/>
                </a:solidFill>
              </a:rPr>
              <a:t>s</a:t>
            </a:r>
            <a:r>
              <a:rPr dirty="0">
                <a:solidFill>
                  <a:srgbClr val="010202"/>
                </a:solidFill>
              </a:rPr>
              <a:t>	</a:t>
            </a:r>
            <a:r>
              <a:rPr spc="-50" dirty="0">
                <a:solidFill>
                  <a:srgbClr val="010202"/>
                </a:solidFill>
              </a:rPr>
              <a:t>&amp;</a:t>
            </a:r>
            <a:r>
              <a:rPr dirty="0">
                <a:solidFill>
                  <a:srgbClr val="010202"/>
                </a:solidFill>
              </a:rPr>
              <a:t>	</a:t>
            </a:r>
            <a:r>
              <a:rPr spc="155" dirty="0"/>
              <a:t>P</a:t>
            </a:r>
            <a:r>
              <a:rPr spc="-300" dirty="0"/>
              <a:t> </a:t>
            </a:r>
            <a:r>
              <a:rPr spc="-200" dirty="0"/>
              <a:t>r</a:t>
            </a:r>
            <a:r>
              <a:rPr spc="-350" dirty="0"/>
              <a:t> </a:t>
            </a:r>
            <a:r>
              <a:rPr spc="-25" dirty="0"/>
              <a:t>o</a:t>
            </a:r>
            <a:r>
              <a:rPr spc="-305" dirty="0"/>
              <a:t> </a:t>
            </a:r>
            <a:r>
              <a:rPr spc="-60" dirty="0"/>
              <a:t>d</a:t>
            </a:r>
            <a:r>
              <a:rPr spc="-300" dirty="0"/>
              <a:t> </a:t>
            </a:r>
            <a:r>
              <a:rPr spc="-114" dirty="0"/>
              <a:t>u</a:t>
            </a:r>
            <a:r>
              <a:rPr spc="-300" dirty="0"/>
              <a:t> </a:t>
            </a:r>
            <a:r>
              <a:rPr dirty="0"/>
              <a:t>c</a:t>
            </a:r>
            <a:r>
              <a:rPr spc="-305" dirty="0"/>
              <a:t> </a:t>
            </a:r>
            <a:r>
              <a:rPr spc="-185" dirty="0"/>
              <a:t>t</a:t>
            </a:r>
            <a:r>
              <a:rPr spc="-300" dirty="0"/>
              <a:t> </a:t>
            </a:r>
            <a:r>
              <a:rPr spc="195" dirty="0"/>
              <a:t>s</a:t>
            </a:r>
          </a:p>
        </p:txBody>
      </p:sp>
      <p:grpSp>
        <p:nvGrpSpPr>
          <p:cNvPr id="18" name="object 18"/>
          <p:cNvGrpSpPr/>
          <p:nvPr/>
        </p:nvGrpSpPr>
        <p:grpSpPr>
          <a:xfrm>
            <a:off x="5207088" y="1220609"/>
            <a:ext cx="2254250" cy="496570"/>
            <a:chOff x="5207088" y="1220609"/>
            <a:chExt cx="2254250" cy="496570"/>
          </a:xfrm>
        </p:grpSpPr>
        <p:sp>
          <p:nvSpPr>
            <p:cNvPr id="19" name="object 19"/>
            <p:cNvSpPr/>
            <p:nvPr/>
          </p:nvSpPr>
          <p:spPr>
            <a:xfrm>
              <a:off x="5207101" y="1220609"/>
              <a:ext cx="2254250" cy="367665"/>
            </a:xfrm>
            <a:custGeom>
              <a:avLst/>
              <a:gdLst/>
              <a:ahLst/>
              <a:cxnLst/>
              <a:rect l="l" t="t" r="r" b="b"/>
              <a:pathLst>
                <a:path w="2254250" h="367665">
                  <a:moveTo>
                    <a:pt x="2254072" y="0"/>
                  </a:moveTo>
                  <a:lnTo>
                    <a:pt x="0" y="0"/>
                  </a:lnTo>
                  <a:lnTo>
                    <a:pt x="0" y="300405"/>
                  </a:lnTo>
                  <a:lnTo>
                    <a:pt x="0" y="367080"/>
                  </a:lnTo>
                  <a:lnTo>
                    <a:pt x="2254072" y="367080"/>
                  </a:lnTo>
                  <a:lnTo>
                    <a:pt x="2254072" y="71805"/>
                  </a:lnTo>
                  <a:lnTo>
                    <a:pt x="2254072" y="0"/>
                  </a:lnTo>
                  <a:close/>
                </a:path>
              </a:pathLst>
            </a:custGeom>
            <a:solidFill>
              <a:srgbClr val="027547"/>
            </a:solidFill>
          </p:spPr>
          <p:txBody>
            <a:bodyPr wrap="square" lIns="0" tIns="0" rIns="0" bIns="0" rtlCol="0"/>
            <a:lstStyle/>
            <a:p>
              <a:endParaRPr/>
            </a:p>
          </p:txBody>
        </p:sp>
        <p:sp>
          <p:nvSpPr>
            <p:cNvPr id="20" name="object 20"/>
            <p:cNvSpPr/>
            <p:nvPr/>
          </p:nvSpPr>
          <p:spPr>
            <a:xfrm>
              <a:off x="5207088" y="1587690"/>
              <a:ext cx="149225" cy="129539"/>
            </a:xfrm>
            <a:custGeom>
              <a:avLst/>
              <a:gdLst/>
              <a:ahLst/>
              <a:cxnLst/>
              <a:rect l="l" t="t" r="r" b="b"/>
              <a:pathLst>
                <a:path w="149225" h="129539">
                  <a:moveTo>
                    <a:pt x="149225" y="0"/>
                  </a:moveTo>
                  <a:lnTo>
                    <a:pt x="0" y="0"/>
                  </a:lnTo>
                  <a:lnTo>
                    <a:pt x="149225" y="129336"/>
                  </a:lnTo>
                  <a:lnTo>
                    <a:pt x="149225" y="0"/>
                  </a:lnTo>
                  <a:close/>
                </a:path>
              </a:pathLst>
            </a:custGeom>
            <a:solidFill>
              <a:srgbClr val="02351D"/>
            </a:solidFill>
          </p:spPr>
          <p:txBody>
            <a:bodyPr wrap="square" lIns="0" tIns="0" rIns="0" bIns="0" rtlCol="0"/>
            <a:lstStyle/>
            <a:p>
              <a:endParaRPr/>
            </a:p>
          </p:txBody>
        </p:sp>
      </p:grpSp>
      <p:sp>
        <p:nvSpPr>
          <p:cNvPr id="21" name="object 21"/>
          <p:cNvSpPr txBox="1"/>
          <p:nvPr/>
        </p:nvSpPr>
        <p:spPr>
          <a:xfrm>
            <a:off x="5207101" y="1220609"/>
            <a:ext cx="2254250" cy="367665"/>
          </a:xfrm>
          <a:prstGeom prst="rect">
            <a:avLst/>
          </a:prstGeom>
        </p:spPr>
        <p:txBody>
          <a:bodyPr vert="horz" wrap="square" lIns="0" tIns="107314" rIns="0" bIns="0" rtlCol="0">
            <a:spAutoFit/>
          </a:bodyPr>
          <a:lstStyle/>
          <a:p>
            <a:pPr marL="62230">
              <a:lnSpc>
                <a:spcPct val="100000"/>
              </a:lnSpc>
              <a:spcBef>
                <a:spcPts val="844"/>
              </a:spcBef>
            </a:pPr>
            <a:r>
              <a:rPr sz="900" b="1" dirty="0">
                <a:solidFill>
                  <a:srgbClr val="FFFFFF"/>
                </a:solidFill>
                <a:latin typeface="Trebuchet MS"/>
                <a:cs typeface="Trebuchet MS"/>
              </a:rPr>
              <a:t>Name</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35" dirty="0">
                <a:solidFill>
                  <a:srgbClr val="FFFFFF"/>
                </a:solidFill>
                <a:latin typeface="Trebuchet MS"/>
                <a:cs typeface="Trebuchet MS"/>
              </a:rPr>
              <a:t>principal</a:t>
            </a:r>
            <a:r>
              <a:rPr sz="900" b="1" spc="-40" dirty="0">
                <a:solidFill>
                  <a:srgbClr val="FFFFFF"/>
                </a:solidFill>
                <a:latin typeface="Trebuchet MS"/>
                <a:cs typeface="Trebuchet MS"/>
              </a:rPr>
              <a:t> </a:t>
            </a:r>
            <a:r>
              <a:rPr sz="900" b="1" spc="-20" dirty="0">
                <a:solidFill>
                  <a:srgbClr val="FFFFFF"/>
                </a:solidFill>
                <a:latin typeface="Trebuchet MS"/>
                <a:cs typeface="Trebuchet MS"/>
              </a:rPr>
              <a:t>and</a:t>
            </a:r>
            <a:r>
              <a:rPr sz="900" b="1" spc="-35" dirty="0">
                <a:solidFill>
                  <a:srgbClr val="FFFFFF"/>
                </a:solidFill>
                <a:latin typeface="Trebuchet MS"/>
                <a:cs typeface="Trebuchet MS"/>
              </a:rPr>
              <a:t> country</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10" dirty="0">
                <a:solidFill>
                  <a:srgbClr val="FFFFFF"/>
                </a:solidFill>
                <a:latin typeface="Trebuchet MS"/>
                <a:cs typeface="Trebuchet MS"/>
              </a:rPr>
              <a:t>origin</a:t>
            </a:r>
            <a:endParaRPr sz="900" dirty="0">
              <a:latin typeface="Trebuchet MS"/>
              <a:cs typeface="Trebuchet MS"/>
            </a:endParaRPr>
          </a:p>
        </p:txBody>
      </p:sp>
      <p:sp>
        <p:nvSpPr>
          <p:cNvPr id="22" name="object 22"/>
          <p:cNvSpPr/>
          <p:nvPr/>
        </p:nvSpPr>
        <p:spPr>
          <a:xfrm>
            <a:off x="1136205" y="1163116"/>
            <a:ext cx="3148965" cy="1035050"/>
          </a:xfrm>
          <a:custGeom>
            <a:avLst/>
            <a:gdLst/>
            <a:ahLst/>
            <a:cxnLst/>
            <a:rect l="l" t="t" r="r" b="b"/>
            <a:pathLst>
              <a:path w="3148965" h="1035050">
                <a:moveTo>
                  <a:pt x="153123" y="881646"/>
                </a:moveTo>
                <a:lnTo>
                  <a:pt x="0" y="881646"/>
                </a:lnTo>
                <a:lnTo>
                  <a:pt x="0" y="1002957"/>
                </a:lnTo>
                <a:lnTo>
                  <a:pt x="0" y="1034757"/>
                </a:lnTo>
                <a:lnTo>
                  <a:pt x="153123" y="1034770"/>
                </a:lnTo>
                <a:lnTo>
                  <a:pt x="153123" y="911580"/>
                </a:lnTo>
                <a:lnTo>
                  <a:pt x="153123" y="881646"/>
                </a:lnTo>
                <a:close/>
              </a:path>
              <a:path w="3148965" h="1035050">
                <a:moveTo>
                  <a:pt x="3148380" y="0"/>
                </a:moveTo>
                <a:lnTo>
                  <a:pt x="1713611" y="0"/>
                </a:lnTo>
                <a:lnTo>
                  <a:pt x="1713611" y="290868"/>
                </a:lnTo>
                <a:lnTo>
                  <a:pt x="1713611" y="367068"/>
                </a:lnTo>
                <a:lnTo>
                  <a:pt x="3148380" y="367080"/>
                </a:lnTo>
                <a:lnTo>
                  <a:pt x="3148380" y="71793"/>
                </a:lnTo>
                <a:lnTo>
                  <a:pt x="3148380" y="0"/>
                </a:lnTo>
                <a:close/>
              </a:path>
            </a:pathLst>
          </a:custGeom>
          <a:solidFill>
            <a:srgbClr val="027547"/>
          </a:solidFill>
        </p:spPr>
        <p:txBody>
          <a:bodyPr wrap="square" lIns="0" tIns="0" rIns="0" bIns="0" rtlCol="0"/>
          <a:lstStyle/>
          <a:p>
            <a:endParaRPr/>
          </a:p>
        </p:txBody>
      </p:sp>
      <p:sp>
        <p:nvSpPr>
          <p:cNvPr id="23" name="object 23"/>
          <p:cNvSpPr txBox="1"/>
          <p:nvPr/>
        </p:nvSpPr>
        <p:spPr>
          <a:xfrm>
            <a:off x="2849816" y="1163116"/>
            <a:ext cx="1435100" cy="367665"/>
          </a:xfrm>
          <a:prstGeom prst="rect">
            <a:avLst/>
          </a:prstGeom>
        </p:spPr>
        <p:txBody>
          <a:bodyPr vert="horz" wrap="square" lIns="0" tIns="90805" rIns="0" bIns="0" rtlCol="0">
            <a:spAutoFit/>
          </a:bodyPr>
          <a:lstStyle/>
          <a:p>
            <a:pPr marL="469900">
              <a:lnSpc>
                <a:spcPct val="100000"/>
              </a:lnSpc>
              <a:spcBef>
                <a:spcPts val="715"/>
              </a:spcBef>
            </a:pPr>
            <a:r>
              <a:rPr sz="900" b="1" spc="-10" dirty="0">
                <a:solidFill>
                  <a:srgbClr val="FFFFFF"/>
                </a:solidFill>
                <a:latin typeface="Trebuchet MS"/>
                <a:cs typeface="Trebuchet MS"/>
              </a:rPr>
              <a:t>Products</a:t>
            </a:r>
            <a:endParaRPr sz="900" dirty="0">
              <a:latin typeface="Trebuchet MS"/>
              <a:cs typeface="Trebuchet MS"/>
            </a:endParaRPr>
          </a:p>
        </p:txBody>
      </p:sp>
      <p:sp>
        <p:nvSpPr>
          <p:cNvPr id="24" name="object 24"/>
          <p:cNvSpPr/>
          <p:nvPr/>
        </p:nvSpPr>
        <p:spPr>
          <a:xfrm>
            <a:off x="7763980" y="1207909"/>
            <a:ext cx="1896745" cy="367665"/>
          </a:xfrm>
          <a:custGeom>
            <a:avLst/>
            <a:gdLst/>
            <a:ahLst/>
            <a:cxnLst/>
            <a:rect l="l" t="t" r="r" b="b"/>
            <a:pathLst>
              <a:path w="1896745" h="367665">
                <a:moveTo>
                  <a:pt x="1896402" y="0"/>
                </a:moveTo>
                <a:lnTo>
                  <a:pt x="0" y="0"/>
                </a:lnTo>
                <a:lnTo>
                  <a:pt x="0" y="290880"/>
                </a:lnTo>
                <a:lnTo>
                  <a:pt x="0" y="367080"/>
                </a:lnTo>
                <a:lnTo>
                  <a:pt x="1896402" y="367080"/>
                </a:lnTo>
                <a:lnTo>
                  <a:pt x="1896402" y="71805"/>
                </a:lnTo>
                <a:lnTo>
                  <a:pt x="1896402" y="0"/>
                </a:lnTo>
                <a:close/>
              </a:path>
            </a:pathLst>
          </a:custGeom>
          <a:solidFill>
            <a:srgbClr val="027547"/>
          </a:solidFill>
        </p:spPr>
        <p:txBody>
          <a:bodyPr wrap="square" lIns="0" tIns="0" rIns="0" bIns="0" rtlCol="0"/>
          <a:lstStyle/>
          <a:p>
            <a:endParaRPr/>
          </a:p>
        </p:txBody>
      </p:sp>
      <p:sp>
        <p:nvSpPr>
          <p:cNvPr id="25" name="object 25"/>
          <p:cNvSpPr txBox="1"/>
          <p:nvPr/>
        </p:nvSpPr>
        <p:spPr>
          <a:xfrm>
            <a:off x="7763979" y="1207909"/>
            <a:ext cx="1896745" cy="367665"/>
          </a:xfrm>
          <a:prstGeom prst="rect">
            <a:avLst/>
          </a:prstGeom>
        </p:spPr>
        <p:txBody>
          <a:bodyPr vert="horz" wrap="square" lIns="0" tIns="3175" rIns="0" bIns="0" rtlCol="0">
            <a:spAutoFit/>
          </a:bodyPr>
          <a:lstStyle/>
          <a:p>
            <a:pPr>
              <a:lnSpc>
                <a:spcPct val="100000"/>
              </a:lnSpc>
              <a:spcBef>
                <a:spcPts val="25"/>
              </a:spcBef>
            </a:pPr>
            <a:endParaRPr sz="800" dirty="0">
              <a:latin typeface="Times New Roman"/>
              <a:cs typeface="Times New Roman"/>
            </a:endParaRPr>
          </a:p>
          <a:p>
            <a:pPr marR="5715" algn="ctr">
              <a:lnSpc>
                <a:spcPct val="100000"/>
              </a:lnSpc>
            </a:pPr>
            <a:r>
              <a:rPr sz="900" b="1" spc="-10" dirty="0">
                <a:solidFill>
                  <a:srgbClr val="FFFFFF"/>
                </a:solidFill>
                <a:latin typeface="Trebuchet MS"/>
                <a:cs typeface="Trebuchet MS"/>
              </a:rPr>
              <a:t>Products</a:t>
            </a:r>
            <a:endParaRPr sz="900" dirty="0">
              <a:latin typeface="Trebuchet MS"/>
              <a:cs typeface="Trebuchet MS"/>
            </a:endParaRPr>
          </a:p>
        </p:txBody>
      </p:sp>
      <p:sp>
        <p:nvSpPr>
          <p:cNvPr id="26" name="object 26"/>
          <p:cNvSpPr txBox="1"/>
          <p:nvPr/>
        </p:nvSpPr>
        <p:spPr>
          <a:xfrm>
            <a:off x="1346123" y="1648523"/>
            <a:ext cx="86614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Planmeca</a:t>
            </a:r>
            <a:r>
              <a:rPr sz="800" b="1" spc="-5" dirty="0">
                <a:solidFill>
                  <a:srgbClr val="231F20"/>
                </a:solidFill>
                <a:latin typeface="Trebuchet MS"/>
                <a:cs typeface="Trebuchet MS"/>
              </a:rPr>
              <a:t> </a:t>
            </a:r>
            <a:r>
              <a:rPr sz="800" b="1" spc="-10" dirty="0">
                <a:solidFill>
                  <a:srgbClr val="231F20"/>
                </a:solidFill>
                <a:latin typeface="Trebuchet MS"/>
                <a:cs typeface="Trebuchet MS"/>
              </a:rPr>
              <a:t>/Finland</a:t>
            </a:r>
            <a:endParaRPr sz="800">
              <a:latin typeface="Trebuchet MS"/>
              <a:cs typeface="Trebuchet MS"/>
            </a:endParaRPr>
          </a:p>
        </p:txBody>
      </p:sp>
      <p:sp>
        <p:nvSpPr>
          <p:cNvPr id="27" name="object 27"/>
          <p:cNvSpPr txBox="1"/>
          <p:nvPr/>
        </p:nvSpPr>
        <p:spPr>
          <a:xfrm>
            <a:off x="1346123" y="2053501"/>
            <a:ext cx="60642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Hersill/Spain</a:t>
            </a:r>
            <a:endParaRPr sz="800">
              <a:latin typeface="Trebuchet MS"/>
              <a:cs typeface="Trebuchet MS"/>
            </a:endParaRPr>
          </a:p>
        </p:txBody>
      </p:sp>
      <p:sp>
        <p:nvSpPr>
          <p:cNvPr id="28" name="object 28"/>
          <p:cNvSpPr txBox="1"/>
          <p:nvPr/>
        </p:nvSpPr>
        <p:spPr>
          <a:xfrm>
            <a:off x="2893288" y="1934527"/>
            <a:ext cx="1073785" cy="39116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Anesthesia</a:t>
            </a:r>
            <a:r>
              <a:rPr sz="800" spc="380" dirty="0">
                <a:solidFill>
                  <a:srgbClr val="231F20"/>
                </a:solidFill>
                <a:latin typeface="Gill Sans MT"/>
                <a:cs typeface="Gill Sans MT"/>
              </a:rPr>
              <a:t> </a:t>
            </a:r>
            <a:r>
              <a:rPr sz="800" spc="-10" dirty="0">
                <a:solidFill>
                  <a:srgbClr val="231F20"/>
                </a:solidFill>
                <a:latin typeface="Gill Sans MT"/>
                <a:cs typeface="Gill Sans MT"/>
              </a:rPr>
              <a:t>workstation </a:t>
            </a:r>
            <a:r>
              <a:rPr sz="800" dirty="0">
                <a:solidFill>
                  <a:srgbClr val="231F20"/>
                </a:solidFill>
                <a:latin typeface="Gill Sans MT"/>
                <a:cs typeface="Gill Sans MT"/>
              </a:rPr>
              <a:t>Suction</a:t>
            </a:r>
            <a:r>
              <a:rPr sz="800" spc="204" dirty="0">
                <a:solidFill>
                  <a:srgbClr val="231F20"/>
                </a:solidFill>
                <a:latin typeface="Gill Sans MT"/>
                <a:cs typeface="Gill Sans MT"/>
              </a:rPr>
              <a:t> </a:t>
            </a:r>
            <a:r>
              <a:rPr sz="800" spc="-10" dirty="0">
                <a:solidFill>
                  <a:srgbClr val="231F20"/>
                </a:solidFill>
                <a:latin typeface="Gill Sans MT"/>
                <a:cs typeface="Gill Sans MT"/>
              </a:rPr>
              <a:t>machine</a:t>
            </a:r>
            <a:r>
              <a:rPr sz="800" spc="400" dirty="0">
                <a:solidFill>
                  <a:srgbClr val="231F20"/>
                </a:solidFill>
                <a:latin typeface="Gill Sans MT"/>
                <a:cs typeface="Gill Sans MT"/>
              </a:rPr>
              <a:t> </a:t>
            </a:r>
            <a:r>
              <a:rPr sz="800" dirty="0">
                <a:solidFill>
                  <a:srgbClr val="231F20"/>
                </a:solidFill>
                <a:latin typeface="Gill Sans MT"/>
                <a:cs typeface="Gill Sans MT"/>
              </a:rPr>
              <a:t>Oxygen</a:t>
            </a:r>
            <a:r>
              <a:rPr sz="800" spc="65" dirty="0">
                <a:solidFill>
                  <a:srgbClr val="231F20"/>
                </a:solidFill>
                <a:latin typeface="Gill Sans MT"/>
                <a:cs typeface="Gill Sans MT"/>
              </a:rPr>
              <a:t> </a:t>
            </a:r>
            <a:r>
              <a:rPr sz="800" dirty="0">
                <a:solidFill>
                  <a:srgbClr val="231F20"/>
                </a:solidFill>
                <a:latin typeface="Gill Sans MT"/>
                <a:cs typeface="Gill Sans MT"/>
              </a:rPr>
              <a:t>flow</a:t>
            </a:r>
            <a:r>
              <a:rPr sz="800" spc="70" dirty="0">
                <a:solidFill>
                  <a:srgbClr val="231F20"/>
                </a:solidFill>
                <a:latin typeface="Gill Sans MT"/>
                <a:cs typeface="Gill Sans MT"/>
              </a:rPr>
              <a:t> </a:t>
            </a:r>
            <a:r>
              <a:rPr sz="800" spc="-10" dirty="0">
                <a:solidFill>
                  <a:srgbClr val="231F20"/>
                </a:solidFill>
                <a:latin typeface="Gill Sans MT"/>
                <a:cs typeface="Gill Sans MT"/>
              </a:rPr>
              <a:t>meter</a:t>
            </a:r>
            <a:endParaRPr sz="800" dirty="0">
              <a:latin typeface="Gill Sans MT"/>
              <a:cs typeface="Gill Sans MT"/>
            </a:endParaRPr>
          </a:p>
        </p:txBody>
      </p:sp>
      <p:grpSp>
        <p:nvGrpSpPr>
          <p:cNvPr id="29" name="object 29"/>
          <p:cNvGrpSpPr/>
          <p:nvPr/>
        </p:nvGrpSpPr>
        <p:grpSpPr>
          <a:xfrm>
            <a:off x="1130579" y="2393302"/>
            <a:ext cx="3148330" cy="700405"/>
            <a:chOff x="1130579" y="2393302"/>
            <a:chExt cx="3148330" cy="700405"/>
          </a:xfrm>
        </p:grpSpPr>
        <p:sp>
          <p:nvSpPr>
            <p:cNvPr id="30" name="object 30"/>
            <p:cNvSpPr/>
            <p:nvPr/>
          </p:nvSpPr>
          <p:spPr>
            <a:xfrm>
              <a:off x="1132166" y="2394889"/>
              <a:ext cx="3145155" cy="335915"/>
            </a:xfrm>
            <a:custGeom>
              <a:avLst/>
              <a:gdLst/>
              <a:ahLst/>
              <a:cxnLst/>
              <a:rect l="l" t="t" r="r" b="b"/>
              <a:pathLst>
                <a:path w="3145154" h="335914">
                  <a:moveTo>
                    <a:pt x="3145015" y="0"/>
                  </a:moveTo>
                  <a:lnTo>
                    <a:pt x="0" y="0"/>
                  </a:lnTo>
                  <a:lnTo>
                    <a:pt x="0" y="335902"/>
                  </a:lnTo>
                  <a:lnTo>
                    <a:pt x="3145015" y="335902"/>
                  </a:lnTo>
                  <a:lnTo>
                    <a:pt x="3145015" y="0"/>
                  </a:lnTo>
                  <a:close/>
                </a:path>
              </a:pathLst>
            </a:custGeom>
            <a:solidFill>
              <a:srgbClr val="FFFFFF"/>
            </a:solidFill>
          </p:spPr>
          <p:txBody>
            <a:bodyPr wrap="square" lIns="0" tIns="0" rIns="0" bIns="0" rtlCol="0"/>
            <a:lstStyle/>
            <a:p>
              <a:endParaRPr/>
            </a:p>
          </p:txBody>
        </p:sp>
        <p:sp>
          <p:nvSpPr>
            <p:cNvPr id="31" name="object 31"/>
            <p:cNvSpPr/>
            <p:nvPr/>
          </p:nvSpPr>
          <p:spPr>
            <a:xfrm>
              <a:off x="1132166" y="2394889"/>
              <a:ext cx="3145155" cy="335915"/>
            </a:xfrm>
            <a:custGeom>
              <a:avLst/>
              <a:gdLst/>
              <a:ahLst/>
              <a:cxnLst/>
              <a:rect l="l" t="t" r="r" b="b"/>
              <a:pathLst>
                <a:path w="3145154" h="335914">
                  <a:moveTo>
                    <a:pt x="3145015" y="335902"/>
                  </a:moveTo>
                  <a:lnTo>
                    <a:pt x="0" y="335902"/>
                  </a:lnTo>
                  <a:lnTo>
                    <a:pt x="0" y="0"/>
                  </a:lnTo>
                  <a:lnTo>
                    <a:pt x="3145015" y="0"/>
                  </a:lnTo>
                  <a:lnTo>
                    <a:pt x="3145015" y="335902"/>
                  </a:lnTo>
                  <a:close/>
                </a:path>
              </a:pathLst>
            </a:custGeom>
            <a:ln w="3175">
              <a:solidFill>
                <a:srgbClr val="AAA7A7"/>
              </a:solidFill>
            </a:ln>
          </p:spPr>
          <p:txBody>
            <a:bodyPr wrap="square" lIns="0" tIns="0" rIns="0" bIns="0" rtlCol="0"/>
            <a:lstStyle/>
            <a:p>
              <a:endParaRPr/>
            </a:p>
          </p:txBody>
        </p:sp>
        <p:sp>
          <p:nvSpPr>
            <p:cNvPr id="32" name="object 32"/>
            <p:cNvSpPr/>
            <p:nvPr/>
          </p:nvSpPr>
          <p:spPr>
            <a:xfrm>
              <a:off x="1132166" y="275619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33" name="object 33"/>
            <p:cNvSpPr/>
            <p:nvPr/>
          </p:nvSpPr>
          <p:spPr>
            <a:xfrm>
              <a:off x="1132166" y="275619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34" name="object 34"/>
            <p:cNvSpPr/>
            <p:nvPr/>
          </p:nvSpPr>
          <p:spPr>
            <a:xfrm>
              <a:off x="1130871" y="2486748"/>
              <a:ext cx="153670" cy="153670"/>
            </a:xfrm>
            <a:custGeom>
              <a:avLst/>
              <a:gdLst/>
              <a:ahLst/>
              <a:cxnLst/>
              <a:rect l="l" t="t" r="r" b="b"/>
              <a:pathLst>
                <a:path w="153669" h="153669">
                  <a:moveTo>
                    <a:pt x="153136" y="0"/>
                  </a:moveTo>
                  <a:lnTo>
                    <a:pt x="0" y="0"/>
                  </a:lnTo>
                  <a:lnTo>
                    <a:pt x="0" y="153123"/>
                  </a:lnTo>
                  <a:lnTo>
                    <a:pt x="153136" y="153123"/>
                  </a:lnTo>
                  <a:lnTo>
                    <a:pt x="153136" y="29972"/>
                  </a:lnTo>
                  <a:lnTo>
                    <a:pt x="153136" y="0"/>
                  </a:lnTo>
                  <a:close/>
                </a:path>
              </a:pathLst>
            </a:custGeom>
            <a:solidFill>
              <a:srgbClr val="027547"/>
            </a:solidFill>
          </p:spPr>
          <p:txBody>
            <a:bodyPr wrap="square" lIns="0" tIns="0" rIns="0" bIns="0" rtlCol="0"/>
            <a:lstStyle/>
            <a:p>
              <a:endParaRPr/>
            </a:p>
          </p:txBody>
        </p:sp>
      </p:grpSp>
      <p:sp>
        <p:nvSpPr>
          <p:cNvPr id="35" name="object 35"/>
          <p:cNvSpPr txBox="1"/>
          <p:nvPr/>
        </p:nvSpPr>
        <p:spPr>
          <a:xfrm>
            <a:off x="1346123" y="2493822"/>
            <a:ext cx="105854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Nasiff</a:t>
            </a:r>
            <a:r>
              <a:rPr sz="800" b="1" spc="-30" dirty="0">
                <a:solidFill>
                  <a:srgbClr val="231F20"/>
                </a:solidFill>
                <a:latin typeface="Trebuchet MS"/>
                <a:cs typeface="Trebuchet MS"/>
              </a:rPr>
              <a:t> </a:t>
            </a:r>
            <a:r>
              <a:rPr sz="800" b="1" spc="-10" dirty="0">
                <a:solidFill>
                  <a:srgbClr val="231F20"/>
                </a:solidFill>
                <a:latin typeface="Trebuchet MS"/>
                <a:cs typeface="Trebuchet MS"/>
              </a:rPr>
              <a:t>Associates/USA</a:t>
            </a:r>
            <a:endParaRPr sz="800">
              <a:latin typeface="Trebuchet MS"/>
              <a:cs typeface="Trebuchet MS"/>
            </a:endParaRPr>
          </a:p>
        </p:txBody>
      </p:sp>
      <p:sp>
        <p:nvSpPr>
          <p:cNvPr id="36" name="object 36"/>
          <p:cNvSpPr txBox="1"/>
          <p:nvPr/>
        </p:nvSpPr>
        <p:spPr>
          <a:xfrm>
            <a:off x="2918688" y="2493822"/>
            <a:ext cx="193675" cy="147320"/>
          </a:xfrm>
          <a:prstGeom prst="rect">
            <a:avLst/>
          </a:prstGeom>
        </p:spPr>
        <p:txBody>
          <a:bodyPr vert="horz" wrap="square" lIns="0" tIns="12700" rIns="0" bIns="0" rtlCol="0">
            <a:spAutoFit/>
          </a:bodyPr>
          <a:lstStyle/>
          <a:p>
            <a:pPr>
              <a:lnSpc>
                <a:spcPct val="100000"/>
              </a:lnSpc>
              <a:spcBef>
                <a:spcPts val="100"/>
              </a:spcBef>
            </a:pPr>
            <a:r>
              <a:rPr sz="800" spc="-25" dirty="0">
                <a:solidFill>
                  <a:srgbClr val="231F20"/>
                </a:solidFill>
                <a:latin typeface="Gill Sans MT"/>
                <a:cs typeface="Gill Sans MT"/>
              </a:rPr>
              <a:t>ETT</a:t>
            </a:r>
            <a:endParaRPr sz="800">
              <a:latin typeface="Gill Sans MT"/>
              <a:cs typeface="Gill Sans MT"/>
            </a:endParaRPr>
          </a:p>
        </p:txBody>
      </p:sp>
      <p:sp>
        <p:nvSpPr>
          <p:cNvPr id="37" name="object 37"/>
          <p:cNvSpPr/>
          <p:nvPr/>
        </p:nvSpPr>
        <p:spPr>
          <a:xfrm>
            <a:off x="1132700" y="2853918"/>
            <a:ext cx="153670" cy="153670"/>
          </a:xfrm>
          <a:custGeom>
            <a:avLst/>
            <a:gdLst/>
            <a:ahLst/>
            <a:cxnLst/>
            <a:rect l="l" t="t" r="r" b="b"/>
            <a:pathLst>
              <a:path w="153669" h="153669">
                <a:moveTo>
                  <a:pt x="153123" y="0"/>
                </a:moveTo>
                <a:lnTo>
                  <a:pt x="0" y="0"/>
                </a:lnTo>
                <a:lnTo>
                  <a:pt x="0" y="121310"/>
                </a:lnTo>
                <a:lnTo>
                  <a:pt x="0" y="153085"/>
                </a:lnTo>
                <a:lnTo>
                  <a:pt x="153123" y="153098"/>
                </a:lnTo>
                <a:lnTo>
                  <a:pt x="153123" y="29933"/>
                </a:lnTo>
                <a:lnTo>
                  <a:pt x="153123" y="0"/>
                </a:lnTo>
                <a:close/>
              </a:path>
            </a:pathLst>
          </a:custGeom>
          <a:solidFill>
            <a:srgbClr val="027547"/>
          </a:solidFill>
        </p:spPr>
        <p:txBody>
          <a:bodyPr wrap="square" lIns="0" tIns="0" rIns="0" bIns="0" rtlCol="0"/>
          <a:lstStyle/>
          <a:p>
            <a:endParaRPr/>
          </a:p>
        </p:txBody>
      </p:sp>
      <p:sp>
        <p:nvSpPr>
          <p:cNvPr id="38" name="object 38"/>
          <p:cNvSpPr txBox="1"/>
          <p:nvPr/>
        </p:nvSpPr>
        <p:spPr>
          <a:xfrm>
            <a:off x="1346123" y="2854274"/>
            <a:ext cx="63500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AJC/Portugal</a:t>
            </a:r>
            <a:endParaRPr sz="800">
              <a:latin typeface="Trebuchet MS"/>
              <a:cs typeface="Trebuchet MS"/>
            </a:endParaRPr>
          </a:p>
        </p:txBody>
      </p:sp>
      <p:sp>
        <p:nvSpPr>
          <p:cNvPr id="39" name="object 39"/>
          <p:cNvSpPr txBox="1"/>
          <p:nvPr/>
        </p:nvSpPr>
        <p:spPr>
          <a:xfrm>
            <a:off x="2893288" y="2790774"/>
            <a:ext cx="459740" cy="269240"/>
          </a:xfrm>
          <a:prstGeom prst="rect">
            <a:avLst/>
          </a:prstGeom>
        </p:spPr>
        <p:txBody>
          <a:bodyPr vert="horz" wrap="square" lIns="0" tIns="12700" rIns="0" bIns="0" rtlCol="0">
            <a:spAutoFit/>
          </a:bodyPr>
          <a:lstStyle/>
          <a:p>
            <a:pPr marR="5080">
              <a:lnSpc>
                <a:spcPct val="100000"/>
              </a:lnSpc>
              <a:spcBef>
                <a:spcPts val="100"/>
              </a:spcBef>
            </a:pPr>
            <a:r>
              <a:rPr sz="800" spc="-10" dirty="0">
                <a:solidFill>
                  <a:srgbClr val="231F20"/>
                </a:solidFill>
                <a:latin typeface="Gill Sans MT"/>
                <a:cs typeface="Gill Sans MT"/>
              </a:rPr>
              <a:t>Autoclave </a:t>
            </a:r>
            <a:r>
              <a:rPr sz="800" spc="-20" dirty="0">
                <a:solidFill>
                  <a:srgbClr val="231F20"/>
                </a:solidFill>
                <a:latin typeface="Gill Sans MT"/>
                <a:cs typeface="Gill Sans MT"/>
              </a:rPr>
              <a:t>CSSD</a:t>
            </a:r>
            <a:endParaRPr sz="800">
              <a:latin typeface="Gill Sans MT"/>
              <a:cs typeface="Gill Sans MT"/>
            </a:endParaRPr>
          </a:p>
        </p:txBody>
      </p:sp>
      <p:grpSp>
        <p:nvGrpSpPr>
          <p:cNvPr id="40" name="object 40"/>
          <p:cNvGrpSpPr/>
          <p:nvPr/>
        </p:nvGrpSpPr>
        <p:grpSpPr>
          <a:xfrm>
            <a:off x="1130579" y="3116554"/>
            <a:ext cx="3148330" cy="339090"/>
            <a:chOff x="1130579" y="3116554"/>
            <a:chExt cx="3148330" cy="339090"/>
          </a:xfrm>
        </p:grpSpPr>
        <p:sp>
          <p:nvSpPr>
            <p:cNvPr id="41" name="object 41"/>
            <p:cNvSpPr/>
            <p:nvPr/>
          </p:nvSpPr>
          <p:spPr>
            <a:xfrm>
              <a:off x="1132166" y="311814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42" name="object 42"/>
            <p:cNvSpPr/>
            <p:nvPr/>
          </p:nvSpPr>
          <p:spPr>
            <a:xfrm>
              <a:off x="1132166" y="311814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43" name="object 43"/>
            <p:cNvSpPr/>
            <p:nvPr/>
          </p:nvSpPr>
          <p:spPr>
            <a:xfrm>
              <a:off x="1132700" y="3215868"/>
              <a:ext cx="153670" cy="153670"/>
            </a:xfrm>
            <a:custGeom>
              <a:avLst/>
              <a:gdLst/>
              <a:ahLst/>
              <a:cxnLst/>
              <a:rect l="l" t="t" r="r" b="b"/>
              <a:pathLst>
                <a:path w="153669" h="153670">
                  <a:moveTo>
                    <a:pt x="153123" y="0"/>
                  </a:moveTo>
                  <a:lnTo>
                    <a:pt x="0" y="0"/>
                  </a:lnTo>
                  <a:lnTo>
                    <a:pt x="0" y="121310"/>
                  </a:lnTo>
                  <a:lnTo>
                    <a:pt x="0" y="153085"/>
                  </a:lnTo>
                  <a:lnTo>
                    <a:pt x="153123" y="153098"/>
                  </a:lnTo>
                  <a:lnTo>
                    <a:pt x="153123" y="29933"/>
                  </a:lnTo>
                  <a:lnTo>
                    <a:pt x="153123" y="0"/>
                  </a:lnTo>
                  <a:close/>
                </a:path>
              </a:pathLst>
            </a:custGeom>
            <a:solidFill>
              <a:srgbClr val="027547"/>
            </a:solidFill>
          </p:spPr>
          <p:txBody>
            <a:bodyPr wrap="square" lIns="0" tIns="0" rIns="0" bIns="0" rtlCol="0"/>
            <a:lstStyle/>
            <a:p>
              <a:endParaRPr/>
            </a:p>
          </p:txBody>
        </p:sp>
      </p:grpSp>
      <p:sp>
        <p:nvSpPr>
          <p:cNvPr id="44" name="object 44"/>
          <p:cNvSpPr txBox="1"/>
          <p:nvPr/>
        </p:nvSpPr>
        <p:spPr>
          <a:xfrm>
            <a:off x="1346123" y="3218484"/>
            <a:ext cx="74739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SAIKANG/China</a:t>
            </a:r>
            <a:endParaRPr sz="800">
              <a:latin typeface="Trebuchet MS"/>
              <a:cs typeface="Trebuchet MS"/>
            </a:endParaRPr>
          </a:p>
        </p:txBody>
      </p:sp>
      <p:sp>
        <p:nvSpPr>
          <p:cNvPr id="45" name="object 45"/>
          <p:cNvSpPr txBox="1"/>
          <p:nvPr/>
        </p:nvSpPr>
        <p:spPr>
          <a:xfrm>
            <a:off x="2893288" y="3205784"/>
            <a:ext cx="79819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Hospital</a:t>
            </a:r>
            <a:r>
              <a:rPr sz="800" spc="240" dirty="0">
                <a:solidFill>
                  <a:srgbClr val="231F20"/>
                </a:solidFill>
                <a:latin typeface="Gill Sans MT"/>
                <a:cs typeface="Gill Sans MT"/>
              </a:rPr>
              <a:t> </a:t>
            </a:r>
            <a:r>
              <a:rPr sz="800" spc="-10" dirty="0">
                <a:solidFill>
                  <a:srgbClr val="231F20"/>
                </a:solidFill>
                <a:latin typeface="Gill Sans MT"/>
                <a:cs typeface="Gill Sans MT"/>
              </a:rPr>
              <a:t>furniture</a:t>
            </a:r>
            <a:endParaRPr sz="800">
              <a:latin typeface="Gill Sans MT"/>
              <a:cs typeface="Gill Sans MT"/>
            </a:endParaRPr>
          </a:p>
        </p:txBody>
      </p:sp>
      <p:grpSp>
        <p:nvGrpSpPr>
          <p:cNvPr id="46" name="object 46"/>
          <p:cNvGrpSpPr/>
          <p:nvPr/>
        </p:nvGrpSpPr>
        <p:grpSpPr>
          <a:xfrm>
            <a:off x="1130579" y="3484854"/>
            <a:ext cx="3148330" cy="339090"/>
            <a:chOff x="1130579" y="3484854"/>
            <a:chExt cx="3148330" cy="339090"/>
          </a:xfrm>
        </p:grpSpPr>
        <p:sp>
          <p:nvSpPr>
            <p:cNvPr id="47" name="object 47"/>
            <p:cNvSpPr/>
            <p:nvPr/>
          </p:nvSpPr>
          <p:spPr>
            <a:xfrm>
              <a:off x="1132166" y="348644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48" name="object 48"/>
            <p:cNvSpPr/>
            <p:nvPr/>
          </p:nvSpPr>
          <p:spPr>
            <a:xfrm>
              <a:off x="1132166" y="348644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49" name="object 49"/>
            <p:cNvSpPr/>
            <p:nvPr/>
          </p:nvSpPr>
          <p:spPr>
            <a:xfrm>
              <a:off x="1132700" y="3584143"/>
              <a:ext cx="153670" cy="153670"/>
            </a:xfrm>
            <a:custGeom>
              <a:avLst/>
              <a:gdLst/>
              <a:ahLst/>
              <a:cxnLst/>
              <a:rect l="l" t="t" r="r" b="b"/>
              <a:pathLst>
                <a:path w="153669" h="153670">
                  <a:moveTo>
                    <a:pt x="153123" y="0"/>
                  </a:moveTo>
                  <a:lnTo>
                    <a:pt x="0" y="0"/>
                  </a:lnTo>
                  <a:lnTo>
                    <a:pt x="0" y="121335"/>
                  </a:lnTo>
                  <a:lnTo>
                    <a:pt x="0" y="153111"/>
                  </a:lnTo>
                  <a:lnTo>
                    <a:pt x="153123" y="153123"/>
                  </a:lnTo>
                  <a:lnTo>
                    <a:pt x="153123" y="29959"/>
                  </a:lnTo>
                  <a:lnTo>
                    <a:pt x="153123" y="0"/>
                  </a:lnTo>
                  <a:close/>
                </a:path>
              </a:pathLst>
            </a:custGeom>
            <a:solidFill>
              <a:srgbClr val="027547"/>
            </a:solidFill>
          </p:spPr>
          <p:txBody>
            <a:bodyPr wrap="square" lIns="0" tIns="0" rIns="0" bIns="0" rtlCol="0"/>
            <a:lstStyle/>
            <a:p>
              <a:endParaRPr/>
            </a:p>
          </p:txBody>
        </p:sp>
      </p:grpSp>
      <p:sp>
        <p:nvSpPr>
          <p:cNvPr id="50" name="object 50"/>
          <p:cNvSpPr txBox="1"/>
          <p:nvPr/>
        </p:nvSpPr>
        <p:spPr>
          <a:xfrm>
            <a:off x="1346123" y="3586784"/>
            <a:ext cx="76263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PERLONG/China</a:t>
            </a:r>
            <a:endParaRPr sz="800">
              <a:latin typeface="Trebuchet MS"/>
              <a:cs typeface="Trebuchet MS"/>
            </a:endParaRPr>
          </a:p>
        </p:txBody>
      </p:sp>
      <p:sp>
        <p:nvSpPr>
          <p:cNvPr id="51" name="object 51"/>
          <p:cNvSpPr txBox="1"/>
          <p:nvPr/>
        </p:nvSpPr>
        <p:spPr>
          <a:xfrm>
            <a:off x="2893288" y="3561384"/>
            <a:ext cx="1377950"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All</a:t>
            </a:r>
            <a:r>
              <a:rPr sz="800" spc="60" dirty="0">
                <a:solidFill>
                  <a:srgbClr val="231F20"/>
                </a:solidFill>
                <a:latin typeface="Gill Sans MT"/>
                <a:cs typeface="Gill Sans MT"/>
              </a:rPr>
              <a:t> </a:t>
            </a:r>
            <a:r>
              <a:rPr sz="800" dirty="0">
                <a:solidFill>
                  <a:srgbClr val="231F20"/>
                </a:solidFill>
                <a:latin typeface="Gill Sans MT"/>
                <a:cs typeface="Gill Sans MT"/>
              </a:rPr>
              <a:t>hospital</a:t>
            </a:r>
            <a:r>
              <a:rPr sz="800" spc="60" dirty="0">
                <a:solidFill>
                  <a:srgbClr val="231F20"/>
                </a:solidFill>
                <a:latin typeface="Gill Sans MT"/>
                <a:cs typeface="Gill Sans MT"/>
              </a:rPr>
              <a:t> </a:t>
            </a:r>
            <a:r>
              <a:rPr sz="800" spc="55" dirty="0">
                <a:solidFill>
                  <a:srgbClr val="231F20"/>
                </a:solidFill>
                <a:latin typeface="Gill Sans MT"/>
                <a:cs typeface="Gill Sans MT"/>
              </a:rPr>
              <a:t>and</a:t>
            </a:r>
            <a:r>
              <a:rPr sz="800" spc="65" dirty="0">
                <a:solidFill>
                  <a:srgbClr val="231F20"/>
                </a:solidFill>
                <a:latin typeface="Gill Sans MT"/>
                <a:cs typeface="Gill Sans MT"/>
              </a:rPr>
              <a:t> </a:t>
            </a:r>
            <a:r>
              <a:rPr sz="800" spc="50" dirty="0">
                <a:solidFill>
                  <a:srgbClr val="231F20"/>
                </a:solidFill>
                <a:latin typeface="Gill Sans MT"/>
                <a:cs typeface="Gill Sans MT"/>
              </a:rPr>
              <a:t>lab</a:t>
            </a:r>
            <a:r>
              <a:rPr sz="800" spc="60" dirty="0">
                <a:solidFill>
                  <a:srgbClr val="231F20"/>
                </a:solidFill>
                <a:latin typeface="Gill Sans MT"/>
                <a:cs typeface="Gill Sans MT"/>
              </a:rPr>
              <a:t> </a:t>
            </a:r>
            <a:r>
              <a:rPr sz="800" spc="-10" dirty="0">
                <a:solidFill>
                  <a:srgbClr val="231F20"/>
                </a:solidFill>
                <a:latin typeface="Gill Sans MT"/>
                <a:cs typeface="Gill Sans MT"/>
              </a:rPr>
              <a:t>equipment</a:t>
            </a:r>
            <a:endParaRPr sz="800">
              <a:latin typeface="Gill Sans MT"/>
              <a:cs typeface="Gill Sans MT"/>
            </a:endParaRPr>
          </a:p>
        </p:txBody>
      </p:sp>
      <p:grpSp>
        <p:nvGrpSpPr>
          <p:cNvPr id="52" name="object 52"/>
          <p:cNvGrpSpPr/>
          <p:nvPr/>
        </p:nvGrpSpPr>
        <p:grpSpPr>
          <a:xfrm>
            <a:off x="1137996" y="3859504"/>
            <a:ext cx="3148330" cy="339090"/>
            <a:chOff x="1137996" y="3859504"/>
            <a:chExt cx="3148330" cy="339090"/>
          </a:xfrm>
        </p:grpSpPr>
        <p:sp>
          <p:nvSpPr>
            <p:cNvPr id="53" name="object 53"/>
            <p:cNvSpPr/>
            <p:nvPr/>
          </p:nvSpPr>
          <p:spPr>
            <a:xfrm>
              <a:off x="1139583" y="3861092"/>
              <a:ext cx="3145155" cy="335915"/>
            </a:xfrm>
            <a:custGeom>
              <a:avLst/>
              <a:gdLst/>
              <a:ahLst/>
              <a:cxnLst/>
              <a:rect l="l" t="t" r="r" b="b"/>
              <a:pathLst>
                <a:path w="3145154" h="335914">
                  <a:moveTo>
                    <a:pt x="3145002" y="0"/>
                  </a:moveTo>
                  <a:lnTo>
                    <a:pt x="0" y="0"/>
                  </a:lnTo>
                  <a:lnTo>
                    <a:pt x="0" y="335876"/>
                  </a:lnTo>
                  <a:lnTo>
                    <a:pt x="3145002" y="335876"/>
                  </a:lnTo>
                  <a:lnTo>
                    <a:pt x="3145002" y="0"/>
                  </a:lnTo>
                  <a:close/>
                </a:path>
              </a:pathLst>
            </a:custGeom>
            <a:solidFill>
              <a:srgbClr val="FFFFFF"/>
            </a:solidFill>
          </p:spPr>
          <p:txBody>
            <a:bodyPr wrap="square" lIns="0" tIns="0" rIns="0" bIns="0" rtlCol="0"/>
            <a:lstStyle/>
            <a:p>
              <a:endParaRPr/>
            </a:p>
          </p:txBody>
        </p:sp>
        <p:sp>
          <p:nvSpPr>
            <p:cNvPr id="54" name="object 54"/>
            <p:cNvSpPr/>
            <p:nvPr/>
          </p:nvSpPr>
          <p:spPr>
            <a:xfrm>
              <a:off x="1139583" y="3861092"/>
              <a:ext cx="3145155" cy="335915"/>
            </a:xfrm>
            <a:custGeom>
              <a:avLst/>
              <a:gdLst/>
              <a:ahLst/>
              <a:cxnLst/>
              <a:rect l="l" t="t" r="r" b="b"/>
              <a:pathLst>
                <a:path w="3145154" h="335914">
                  <a:moveTo>
                    <a:pt x="3145002" y="335876"/>
                  </a:moveTo>
                  <a:lnTo>
                    <a:pt x="0" y="335876"/>
                  </a:lnTo>
                  <a:lnTo>
                    <a:pt x="0" y="0"/>
                  </a:lnTo>
                  <a:lnTo>
                    <a:pt x="3145002" y="0"/>
                  </a:lnTo>
                  <a:lnTo>
                    <a:pt x="3145002" y="335876"/>
                  </a:lnTo>
                  <a:close/>
                </a:path>
              </a:pathLst>
            </a:custGeom>
            <a:ln w="3175">
              <a:solidFill>
                <a:srgbClr val="AAA7A7"/>
              </a:solidFill>
            </a:ln>
          </p:spPr>
          <p:txBody>
            <a:bodyPr wrap="square" lIns="0" tIns="0" rIns="0" bIns="0" rtlCol="0"/>
            <a:lstStyle/>
            <a:p>
              <a:endParaRPr/>
            </a:p>
          </p:txBody>
        </p:sp>
        <p:sp>
          <p:nvSpPr>
            <p:cNvPr id="55" name="object 55"/>
            <p:cNvSpPr/>
            <p:nvPr/>
          </p:nvSpPr>
          <p:spPr>
            <a:xfrm>
              <a:off x="1138580" y="3958793"/>
              <a:ext cx="153670" cy="153670"/>
            </a:xfrm>
            <a:custGeom>
              <a:avLst/>
              <a:gdLst/>
              <a:ahLst/>
              <a:cxnLst/>
              <a:rect l="l" t="t" r="r" b="b"/>
              <a:pathLst>
                <a:path w="153669" h="153670">
                  <a:moveTo>
                    <a:pt x="153123" y="0"/>
                  </a:moveTo>
                  <a:lnTo>
                    <a:pt x="0" y="0"/>
                  </a:lnTo>
                  <a:lnTo>
                    <a:pt x="0" y="121335"/>
                  </a:lnTo>
                  <a:lnTo>
                    <a:pt x="0" y="153111"/>
                  </a:lnTo>
                  <a:lnTo>
                    <a:pt x="153123" y="153123"/>
                  </a:lnTo>
                  <a:lnTo>
                    <a:pt x="153123" y="29959"/>
                  </a:lnTo>
                  <a:lnTo>
                    <a:pt x="153123" y="0"/>
                  </a:lnTo>
                  <a:close/>
                </a:path>
              </a:pathLst>
            </a:custGeom>
            <a:solidFill>
              <a:srgbClr val="027547"/>
            </a:solidFill>
          </p:spPr>
          <p:txBody>
            <a:bodyPr wrap="square" lIns="0" tIns="0" rIns="0" bIns="0" rtlCol="0"/>
            <a:lstStyle/>
            <a:p>
              <a:endParaRPr/>
            </a:p>
          </p:txBody>
        </p:sp>
      </p:grpSp>
      <p:sp>
        <p:nvSpPr>
          <p:cNvPr id="56" name="object 56"/>
          <p:cNvSpPr txBox="1"/>
          <p:nvPr/>
        </p:nvSpPr>
        <p:spPr>
          <a:xfrm>
            <a:off x="1346123" y="3961434"/>
            <a:ext cx="75628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STURDY/Taiwan</a:t>
            </a:r>
            <a:endParaRPr sz="800">
              <a:latin typeface="Trebuchet MS"/>
              <a:cs typeface="Trebuchet MS"/>
            </a:endParaRPr>
          </a:p>
        </p:txBody>
      </p:sp>
      <p:sp>
        <p:nvSpPr>
          <p:cNvPr id="57" name="object 57"/>
          <p:cNvSpPr txBox="1"/>
          <p:nvPr/>
        </p:nvSpPr>
        <p:spPr>
          <a:xfrm>
            <a:off x="2893288" y="3936034"/>
            <a:ext cx="1377950"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All</a:t>
            </a:r>
            <a:r>
              <a:rPr sz="800" spc="60" dirty="0">
                <a:solidFill>
                  <a:srgbClr val="231F20"/>
                </a:solidFill>
                <a:latin typeface="Gill Sans MT"/>
                <a:cs typeface="Gill Sans MT"/>
              </a:rPr>
              <a:t> </a:t>
            </a:r>
            <a:r>
              <a:rPr sz="800" dirty="0">
                <a:solidFill>
                  <a:srgbClr val="231F20"/>
                </a:solidFill>
                <a:latin typeface="Gill Sans MT"/>
                <a:cs typeface="Gill Sans MT"/>
              </a:rPr>
              <a:t>hospital</a:t>
            </a:r>
            <a:r>
              <a:rPr sz="800" spc="60" dirty="0">
                <a:solidFill>
                  <a:srgbClr val="231F20"/>
                </a:solidFill>
                <a:latin typeface="Gill Sans MT"/>
                <a:cs typeface="Gill Sans MT"/>
              </a:rPr>
              <a:t> </a:t>
            </a:r>
            <a:r>
              <a:rPr sz="800" spc="55" dirty="0">
                <a:solidFill>
                  <a:srgbClr val="231F20"/>
                </a:solidFill>
                <a:latin typeface="Gill Sans MT"/>
                <a:cs typeface="Gill Sans MT"/>
              </a:rPr>
              <a:t>and</a:t>
            </a:r>
            <a:r>
              <a:rPr sz="800" spc="65" dirty="0">
                <a:solidFill>
                  <a:srgbClr val="231F20"/>
                </a:solidFill>
                <a:latin typeface="Gill Sans MT"/>
                <a:cs typeface="Gill Sans MT"/>
              </a:rPr>
              <a:t> </a:t>
            </a:r>
            <a:r>
              <a:rPr sz="800" spc="50" dirty="0">
                <a:solidFill>
                  <a:srgbClr val="231F20"/>
                </a:solidFill>
                <a:latin typeface="Gill Sans MT"/>
                <a:cs typeface="Gill Sans MT"/>
              </a:rPr>
              <a:t>lab</a:t>
            </a:r>
            <a:r>
              <a:rPr sz="800" spc="60" dirty="0">
                <a:solidFill>
                  <a:srgbClr val="231F20"/>
                </a:solidFill>
                <a:latin typeface="Gill Sans MT"/>
                <a:cs typeface="Gill Sans MT"/>
              </a:rPr>
              <a:t> </a:t>
            </a:r>
            <a:r>
              <a:rPr sz="800" spc="-10" dirty="0">
                <a:solidFill>
                  <a:srgbClr val="231F20"/>
                </a:solidFill>
                <a:latin typeface="Gill Sans MT"/>
                <a:cs typeface="Gill Sans MT"/>
              </a:rPr>
              <a:t>equipment</a:t>
            </a:r>
            <a:endParaRPr sz="800">
              <a:latin typeface="Gill Sans MT"/>
              <a:cs typeface="Gill Sans MT"/>
            </a:endParaRPr>
          </a:p>
        </p:txBody>
      </p:sp>
      <p:grpSp>
        <p:nvGrpSpPr>
          <p:cNvPr id="58" name="object 58"/>
          <p:cNvGrpSpPr/>
          <p:nvPr/>
        </p:nvGrpSpPr>
        <p:grpSpPr>
          <a:xfrm>
            <a:off x="1137996" y="4240504"/>
            <a:ext cx="3148330" cy="339090"/>
            <a:chOff x="1137996" y="4240504"/>
            <a:chExt cx="3148330" cy="339090"/>
          </a:xfrm>
        </p:grpSpPr>
        <p:sp>
          <p:nvSpPr>
            <p:cNvPr id="59" name="object 59"/>
            <p:cNvSpPr/>
            <p:nvPr/>
          </p:nvSpPr>
          <p:spPr>
            <a:xfrm>
              <a:off x="1139583" y="4242092"/>
              <a:ext cx="3145155" cy="335915"/>
            </a:xfrm>
            <a:custGeom>
              <a:avLst/>
              <a:gdLst/>
              <a:ahLst/>
              <a:cxnLst/>
              <a:rect l="l" t="t" r="r" b="b"/>
              <a:pathLst>
                <a:path w="3145154" h="335914">
                  <a:moveTo>
                    <a:pt x="3145002" y="0"/>
                  </a:moveTo>
                  <a:lnTo>
                    <a:pt x="0" y="0"/>
                  </a:lnTo>
                  <a:lnTo>
                    <a:pt x="0" y="335876"/>
                  </a:lnTo>
                  <a:lnTo>
                    <a:pt x="3145002" y="335876"/>
                  </a:lnTo>
                  <a:lnTo>
                    <a:pt x="3145002" y="0"/>
                  </a:lnTo>
                  <a:close/>
                </a:path>
              </a:pathLst>
            </a:custGeom>
            <a:solidFill>
              <a:srgbClr val="FFFFFF"/>
            </a:solidFill>
          </p:spPr>
          <p:txBody>
            <a:bodyPr wrap="square" lIns="0" tIns="0" rIns="0" bIns="0" rtlCol="0"/>
            <a:lstStyle/>
            <a:p>
              <a:endParaRPr/>
            </a:p>
          </p:txBody>
        </p:sp>
        <p:sp>
          <p:nvSpPr>
            <p:cNvPr id="60" name="object 60"/>
            <p:cNvSpPr/>
            <p:nvPr/>
          </p:nvSpPr>
          <p:spPr>
            <a:xfrm>
              <a:off x="1139583" y="4242092"/>
              <a:ext cx="3145155" cy="335915"/>
            </a:xfrm>
            <a:custGeom>
              <a:avLst/>
              <a:gdLst/>
              <a:ahLst/>
              <a:cxnLst/>
              <a:rect l="l" t="t" r="r" b="b"/>
              <a:pathLst>
                <a:path w="3145154" h="335914">
                  <a:moveTo>
                    <a:pt x="3145002" y="335876"/>
                  </a:moveTo>
                  <a:lnTo>
                    <a:pt x="0" y="335876"/>
                  </a:lnTo>
                  <a:lnTo>
                    <a:pt x="0" y="0"/>
                  </a:lnTo>
                  <a:lnTo>
                    <a:pt x="3145002" y="0"/>
                  </a:lnTo>
                  <a:lnTo>
                    <a:pt x="3145002" y="335876"/>
                  </a:lnTo>
                  <a:close/>
                </a:path>
              </a:pathLst>
            </a:custGeom>
            <a:ln w="3175">
              <a:solidFill>
                <a:srgbClr val="AAA7A7"/>
              </a:solidFill>
            </a:ln>
          </p:spPr>
          <p:txBody>
            <a:bodyPr wrap="square" lIns="0" tIns="0" rIns="0" bIns="0" rtlCol="0"/>
            <a:lstStyle/>
            <a:p>
              <a:endParaRPr/>
            </a:p>
          </p:txBody>
        </p:sp>
        <p:sp>
          <p:nvSpPr>
            <p:cNvPr id="61" name="object 61"/>
            <p:cNvSpPr/>
            <p:nvPr/>
          </p:nvSpPr>
          <p:spPr>
            <a:xfrm>
              <a:off x="1138580" y="4339805"/>
              <a:ext cx="153670" cy="153670"/>
            </a:xfrm>
            <a:custGeom>
              <a:avLst/>
              <a:gdLst/>
              <a:ahLst/>
              <a:cxnLst/>
              <a:rect l="l" t="t" r="r" b="b"/>
              <a:pathLst>
                <a:path w="153669"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grpSp>
      <p:sp>
        <p:nvSpPr>
          <p:cNvPr id="62" name="object 62"/>
          <p:cNvSpPr txBox="1"/>
          <p:nvPr/>
        </p:nvSpPr>
        <p:spPr>
          <a:xfrm>
            <a:off x="1346123" y="4342434"/>
            <a:ext cx="681990"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Vimex</a:t>
            </a:r>
            <a:r>
              <a:rPr sz="800" b="1" spc="-15" dirty="0">
                <a:solidFill>
                  <a:srgbClr val="231F20"/>
                </a:solidFill>
                <a:latin typeface="Trebuchet MS"/>
                <a:cs typeface="Trebuchet MS"/>
              </a:rPr>
              <a:t> </a:t>
            </a:r>
            <a:r>
              <a:rPr sz="800" b="1" spc="-10" dirty="0">
                <a:solidFill>
                  <a:srgbClr val="231F20"/>
                </a:solidFill>
                <a:latin typeface="Trebuchet MS"/>
                <a:cs typeface="Trebuchet MS"/>
              </a:rPr>
              <a:t>/Poland</a:t>
            </a:r>
            <a:endParaRPr sz="800">
              <a:latin typeface="Trebuchet MS"/>
              <a:cs typeface="Trebuchet MS"/>
            </a:endParaRPr>
          </a:p>
        </p:txBody>
      </p:sp>
      <p:sp>
        <p:nvSpPr>
          <p:cNvPr id="63" name="object 63"/>
          <p:cNvSpPr txBox="1"/>
          <p:nvPr/>
        </p:nvSpPr>
        <p:spPr>
          <a:xfrm>
            <a:off x="2893288" y="4266234"/>
            <a:ext cx="594360" cy="269240"/>
          </a:xfrm>
          <a:prstGeom prst="rect">
            <a:avLst/>
          </a:prstGeom>
        </p:spPr>
        <p:txBody>
          <a:bodyPr vert="horz" wrap="square" lIns="0" tIns="12700" rIns="0" bIns="0" rtlCol="0">
            <a:spAutoFit/>
          </a:bodyPr>
          <a:lstStyle/>
          <a:p>
            <a:pPr marR="5080">
              <a:lnSpc>
                <a:spcPct val="100000"/>
              </a:lnSpc>
              <a:spcBef>
                <a:spcPts val="100"/>
              </a:spcBef>
            </a:pPr>
            <a:r>
              <a:rPr sz="800" spc="-10" dirty="0">
                <a:solidFill>
                  <a:srgbClr val="231F20"/>
                </a:solidFill>
                <a:latin typeface="Gill Sans MT"/>
                <a:cs typeface="Gill Sans MT"/>
              </a:rPr>
              <a:t>Endoscopy Laparoscopy</a:t>
            </a:r>
            <a:endParaRPr sz="800">
              <a:latin typeface="Gill Sans MT"/>
              <a:cs typeface="Gill Sans MT"/>
            </a:endParaRPr>
          </a:p>
        </p:txBody>
      </p:sp>
      <p:grpSp>
        <p:nvGrpSpPr>
          <p:cNvPr id="64" name="object 64"/>
          <p:cNvGrpSpPr/>
          <p:nvPr/>
        </p:nvGrpSpPr>
        <p:grpSpPr>
          <a:xfrm>
            <a:off x="1130579" y="4608804"/>
            <a:ext cx="3148330" cy="339090"/>
            <a:chOff x="1130579" y="4608804"/>
            <a:chExt cx="3148330" cy="339090"/>
          </a:xfrm>
        </p:grpSpPr>
        <p:sp>
          <p:nvSpPr>
            <p:cNvPr id="65" name="object 65"/>
            <p:cNvSpPr/>
            <p:nvPr/>
          </p:nvSpPr>
          <p:spPr>
            <a:xfrm>
              <a:off x="1132166" y="461039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66" name="object 66"/>
            <p:cNvSpPr/>
            <p:nvPr/>
          </p:nvSpPr>
          <p:spPr>
            <a:xfrm>
              <a:off x="1132166" y="461039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67" name="object 67"/>
            <p:cNvSpPr/>
            <p:nvPr/>
          </p:nvSpPr>
          <p:spPr>
            <a:xfrm>
              <a:off x="1132700" y="4708105"/>
              <a:ext cx="153670" cy="153670"/>
            </a:xfrm>
            <a:custGeom>
              <a:avLst/>
              <a:gdLst/>
              <a:ahLst/>
              <a:cxnLst/>
              <a:rect l="l" t="t" r="r" b="b"/>
              <a:pathLst>
                <a:path w="153669"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grpSp>
      <p:sp>
        <p:nvSpPr>
          <p:cNvPr id="68" name="object 68"/>
          <p:cNvSpPr txBox="1"/>
          <p:nvPr/>
        </p:nvSpPr>
        <p:spPr>
          <a:xfrm>
            <a:off x="1346123" y="4710734"/>
            <a:ext cx="696595"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Euroclinic/Italy</a:t>
            </a:r>
            <a:endParaRPr sz="800">
              <a:latin typeface="Trebuchet MS"/>
              <a:cs typeface="Trebuchet MS"/>
            </a:endParaRPr>
          </a:p>
        </p:txBody>
      </p:sp>
      <p:sp>
        <p:nvSpPr>
          <p:cNvPr id="69" name="object 69"/>
          <p:cNvSpPr txBox="1"/>
          <p:nvPr/>
        </p:nvSpPr>
        <p:spPr>
          <a:xfrm>
            <a:off x="2893288" y="4634534"/>
            <a:ext cx="757555" cy="269240"/>
          </a:xfrm>
          <a:prstGeom prst="rect">
            <a:avLst/>
          </a:prstGeom>
        </p:spPr>
        <p:txBody>
          <a:bodyPr vert="horz" wrap="square" lIns="0" tIns="12700" rIns="0" bIns="0" rtlCol="0">
            <a:spAutoFit/>
          </a:bodyPr>
          <a:lstStyle/>
          <a:p>
            <a:pPr marR="5080">
              <a:lnSpc>
                <a:spcPct val="100000"/>
              </a:lnSpc>
              <a:spcBef>
                <a:spcPts val="100"/>
              </a:spcBef>
            </a:pPr>
            <a:r>
              <a:rPr sz="800" spc="-10" dirty="0">
                <a:solidFill>
                  <a:srgbClr val="231F20"/>
                </a:solidFill>
                <a:latin typeface="Gill Sans MT"/>
                <a:cs typeface="Gill Sans MT"/>
              </a:rPr>
              <a:t>ENT</a:t>
            </a:r>
            <a:r>
              <a:rPr sz="800" spc="-40" dirty="0">
                <a:solidFill>
                  <a:srgbClr val="231F20"/>
                </a:solidFill>
                <a:latin typeface="Gill Sans MT"/>
                <a:cs typeface="Gill Sans MT"/>
              </a:rPr>
              <a:t> </a:t>
            </a:r>
            <a:r>
              <a:rPr sz="800" spc="-10" dirty="0">
                <a:solidFill>
                  <a:srgbClr val="231F20"/>
                </a:solidFill>
                <a:latin typeface="Gill Sans MT"/>
                <a:cs typeface="Gill Sans MT"/>
              </a:rPr>
              <a:t>workstation </a:t>
            </a:r>
            <a:r>
              <a:rPr sz="800" dirty="0">
                <a:solidFill>
                  <a:srgbClr val="231F20"/>
                </a:solidFill>
                <a:latin typeface="Gill Sans MT"/>
                <a:cs typeface="Gill Sans MT"/>
              </a:rPr>
              <a:t>Dental</a:t>
            </a:r>
            <a:r>
              <a:rPr sz="800" spc="80" dirty="0">
                <a:solidFill>
                  <a:srgbClr val="231F20"/>
                </a:solidFill>
                <a:latin typeface="Gill Sans MT"/>
                <a:cs typeface="Gill Sans MT"/>
              </a:rPr>
              <a:t> </a:t>
            </a:r>
            <a:r>
              <a:rPr sz="800" spc="-20" dirty="0">
                <a:solidFill>
                  <a:srgbClr val="231F20"/>
                </a:solidFill>
                <a:latin typeface="Gill Sans MT"/>
                <a:cs typeface="Gill Sans MT"/>
              </a:rPr>
              <a:t>unit</a:t>
            </a:r>
            <a:endParaRPr sz="800">
              <a:latin typeface="Gill Sans MT"/>
              <a:cs typeface="Gill Sans MT"/>
            </a:endParaRPr>
          </a:p>
        </p:txBody>
      </p:sp>
      <p:grpSp>
        <p:nvGrpSpPr>
          <p:cNvPr id="70" name="object 70"/>
          <p:cNvGrpSpPr/>
          <p:nvPr/>
        </p:nvGrpSpPr>
        <p:grpSpPr>
          <a:xfrm>
            <a:off x="1130579" y="4977104"/>
            <a:ext cx="3148330" cy="339090"/>
            <a:chOff x="1130579" y="4977104"/>
            <a:chExt cx="3148330" cy="339090"/>
          </a:xfrm>
        </p:grpSpPr>
        <p:sp>
          <p:nvSpPr>
            <p:cNvPr id="71" name="object 71"/>
            <p:cNvSpPr/>
            <p:nvPr/>
          </p:nvSpPr>
          <p:spPr>
            <a:xfrm>
              <a:off x="1132166" y="497869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72" name="object 72"/>
            <p:cNvSpPr/>
            <p:nvPr/>
          </p:nvSpPr>
          <p:spPr>
            <a:xfrm>
              <a:off x="1132166" y="497869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73" name="object 73"/>
            <p:cNvSpPr/>
            <p:nvPr/>
          </p:nvSpPr>
          <p:spPr>
            <a:xfrm>
              <a:off x="1132700" y="5076393"/>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74" name="object 74"/>
          <p:cNvSpPr txBox="1"/>
          <p:nvPr/>
        </p:nvSpPr>
        <p:spPr>
          <a:xfrm>
            <a:off x="1346123" y="5079034"/>
            <a:ext cx="78359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SOMETEC/Korea</a:t>
            </a:r>
            <a:endParaRPr sz="800">
              <a:latin typeface="Trebuchet MS"/>
              <a:cs typeface="Trebuchet MS"/>
            </a:endParaRPr>
          </a:p>
        </p:txBody>
      </p:sp>
      <p:sp>
        <p:nvSpPr>
          <p:cNvPr id="75" name="object 75"/>
          <p:cNvSpPr txBox="1"/>
          <p:nvPr/>
        </p:nvSpPr>
        <p:spPr>
          <a:xfrm>
            <a:off x="2893288" y="5002834"/>
            <a:ext cx="1202690" cy="269240"/>
          </a:xfrm>
          <a:prstGeom prst="rect">
            <a:avLst/>
          </a:prstGeom>
        </p:spPr>
        <p:txBody>
          <a:bodyPr vert="horz" wrap="square" lIns="0" tIns="12700" rIns="0" bIns="0" rtlCol="0">
            <a:spAutoFit/>
          </a:bodyPr>
          <a:lstStyle/>
          <a:p>
            <a:pPr marR="5080">
              <a:lnSpc>
                <a:spcPct val="100000"/>
              </a:lnSpc>
              <a:spcBef>
                <a:spcPts val="100"/>
              </a:spcBef>
            </a:pPr>
            <a:r>
              <a:rPr sz="800" spc="45" dirty="0">
                <a:solidFill>
                  <a:srgbClr val="231F20"/>
                </a:solidFill>
                <a:latin typeface="Gill Sans MT"/>
                <a:cs typeface="Gill Sans MT"/>
              </a:rPr>
              <a:t>Surgical</a:t>
            </a:r>
            <a:r>
              <a:rPr sz="800" spc="35" dirty="0">
                <a:solidFill>
                  <a:srgbClr val="231F20"/>
                </a:solidFill>
                <a:latin typeface="Gill Sans MT"/>
                <a:cs typeface="Gill Sans MT"/>
              </a:rPr>
              <a:t> </a:t>
            </a:r>
            <a:r>
              <a:rPr sz="800" dirty="0">
                <a:solidFill>
                  <a:srgbClr val="231F20"/>
                </a:solidFill>
                <a:latin typeface="Gill Sans MT"/>
                <a:cs typeface="Gill Sans MT"/>
              </a:rPr>
              <a:t>video</a:t>
            </a:r>
            <a:r>
              <a:rPr sz="800" spc="35" dirty="0">
                <a:solidFill>
                  <a:srgbClr val="231F20"/>
                </a:solidFill>
                <a:latin typeface="Gill Sans MT"/>
                <a:cs typeface="Gill Sans MT"/>
              </a:rPr>
              <a:t> </a:t>
            </a:r>
            <a:r>
              <a:rPr sz="800" spc="-10" dirty="0">
                <a:solidFill>
                  <a:srgbClr val="231F20"/>
                </a:solidFill>
                <a:latin typeface="Gill Sans MT"/>
                <a:cs typeface="Gill Sans MT"/>
              </a:rPr>
              <a:t>microscope </a:t>
            </a:r>
            <a:r>
              <a:rPr sz="800" dirty="0">
                <a:solidFill>
                  <a:srgbClr val="231F20"/>
                </a:solidFill>
                <a:latin typeface="Gill Sans MT"/>
                <a:cs typeface="Gill Sans MT"/>
              </a:rPr>
              <a:t>3D</a:t>
            </a:r>
            <a:r>
              <a:rPr sz="800" spc="175" dirty="0">
                <a:solidFill>
                  <a:srgbClr val="231F20"/>
                </a:solidFill>
                <a:latin typeface="Gill Sans MT"/>
                <a:cs typeface="Gill Sans MT"/>
              </a:rPr>
              <a:t> </a:t>
            </a:r>
            <a:r>
              <a:rPr sz="800" dirty="0">
                <a:solidFill>
                  <a:srgbClr val="231F20"/>
                </a:solidFill>
                <a:latin typeface="Gill Sans MT"/>
                <a:cs typeface="Gill Sans MT"/>
              </a:rPr>
              <a:t>laparoscopy</a:t>
            </a:r>
            <a:r>
              <a:rPr sz="800" spc="175" dirty="0">
                <a:solidFill>
                  <a:srgbClr val="231F20"/>
                </a:solidFill>
                <a:latin typeface="Gill Sans MT"/>
                <a:cs typeface="Gill Sans MT"/>
              </a:rPr>
              <a:t> </a:t>
            </a:r>
            <a:r>
              <a:rPr sz="800" spc="45" dirty="0">
                <a:solidFill>
                  <a:srgbClr val="231F20"/>
                </a:solidFill>
                <a:latin typeface="Gill Sans MT"/>
                <a:cs typeface="Gill Sans MT"/>
              </a:rPr>
              <a:t>system</a:t>
            </a:r>
            <a:endParaRPr sz="800">
              <a:latin typeface="Gill Sans MT"/>
              <a:cs typeface="Gill Sans MT"/>
            </a:endParaRPr>
          </a:p>
        </p:txBody>
      </p:sp>
      <p:grpSp>
        <p:nvGrpSpPr>
          <p:cNvPr id="76" name="object 76"/>
          <p:cNvGrpSpPr/>
          <p:nvPr/>
        </p:nvGrpSpPr>
        <p:grpSpPr>
          <a:xfrm>
            <a:off x="1130579" y="5345404"/>
            <a:ext cx="3148330" cy="339090"/>
            <a:chOff x="1130579" y="5345404"/>
            <a:chExt cx="3148330" cy="339090"/>
          </a:xfrm>
        </p:grpSpPr>
        <p:sp>
          <p:nvSpPr>
            <p:cNvPr id="77" name="object 77"/>
            <p:cNvSpPr/>
            <p:nvPr/>
          </p:nvSpPr>
          <p:spPr>
            <a:xfrm>
              <a:off x="1132166" y="534699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78" name="object 78"/>
            <p:cNvSpPr/>
            <p:nvPr/>
          </p:nvSpPr>
          <p:spPr>
            <a:xfrm>
              <a:off x="1132166" y="534699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79" name="object 79"/>
            <p:cNvSpPr/>
            <p:nvPr/>
          </p:nvSpPr>
          <p:spPr>
            <a:xfrm>
              <a:off x="1132700" y="5444693"/>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80" name="object 80"/>
          <p:cNvSpPr txBox="1"/>
          <p:nvPr/>
        </p:nvSpPr>
        <p:spPr>
          <a:xfrm>
            <a:off x="1346123" y="5447334"/>
            <a:ext cx="97218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MIXTA</a:t>
            </a:r>
            <a:r>
              <a:rPr sz="800" b="1" spc="30" dirty="0">
                <a:solidFill>
                  <a:srgbClr val="231F20"/>
                </a:solidFill>
                <a:latin typeface="Trebuchet MS"/>
                <a:cs typeface="Trebuchet MS"/>
              </a:rPr>
              <a:t> </a:t>
            </a:r>
            <a:r>
              <a:rPr sz="800" b="1" dirty="0">
                <a:solidFill>
                  <a:srgbClr val="231F20"/>
                </a:solidFill>
                <a:latin typeface="Trebuchet MS"/>
                <a:cs typeface="Trebuchet MS"/>
              </a:rPr>
              <a:t>TIBBİ</a:t>
            </a:r>
            <a:r>
              <a:rPr sz="800" b="1" spc="70" dirty="0">
                <a:solidFill>
                  <a:srgbClr val="231F20"/>
                </a:solidFill>
                <a:latin typeface="Trebuchet MS"/>
                <a:cs typeface="Trebuchet MS"/>
              </a:rPr>
              <a:t> </a:t>
            </a:r>
            <a:r>
              <a:rPr sz="800" b="1" spc="-20" dirty="0">
                <a:solidFill>
                  <a:srgbClr val="231F20"/>
                </a:solidFill>
                <a:latin typeface="Trebuchet MS"/>
                <a:cs typeface="Trebuchet MS"/>
              </a:rPr>
              <a:t>/Turkey</a:t>
            </a:r>
            <a:endParaRPr sz="800">
              <a:latin typeface="Trebuchet MS"/>
              <a:cs typeface="Trebuchet MS"/>
            </a:endParaRPr>
          </a:p>
        </p:txBody>
      </p:sp>
      <p:sp>
        <p:nvSpPr>
          <p:cNvPr id="81" name="object 81"/>
          <p:cNvSpPr txBox="1"/>
          <p:nvPr/>
        </p:nvSpPr>
        <p:spPr>
          <a:xfrm>
            <a:off x="2893288" y="5447334"/>
            <a:ext cx="79819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Hospital</a:t>
            </a:r>
            <a:r>
              <a:rPr sz="800" spc="240" dirty="0">
                <a:solidFill>
                  <a:srgbClr val="231F20"/>
                </a:solidFill>
                <a:latin typeface="Gill Sans MT"/>
                <a:cs typeface="Gill Sans MT"/>
              </a:rPr>
              <a:t> </a:t>
            </a:r>
            <a:r>
              <a:rPr sz="800" spc="-10" dirty="0">
                <a:solidFill>
                  <a:srgbClr val="231F20"/>
                </a:solidFill>
                <a:latin typeface="Gill Sans MT"/>
                <a:cs typeface="Gill Sans MT"/>
              </a:rPr>
              <a:t>furniture</a:t>
            </a:r>
            <a:endParaRPr sz="800">
              <a:latin typeface="Gill Sans MT"/>
              <a:cs typeface="Gill Sans MT"/>
            </a:endParaRPr>
          </a:p>
        </p:txBody>
      </p:sp>
      <p:grpSp>
        <p:nvGrpSpPr>
          <p:cNvPr id="82" name="object 82"/>
          <p:cNvGrpSpPr/>
          <p:nvPr/>
        </p:nvGrpSpPr>
        <p:grpSpPr>
          <a:xfrm>
            <a:off x="1130579" y="5764504"/>
            <a:ext cx="3148330" cy="339090"/>
            <a:chOff x="1130579" y="5764504"/>
            <a:chExt cx="3148330" cy="339090"/>
          </a:xfrm>
        </p:grpSpPr>
        <p:sp>
          <p:nvSpPr>
            <p:cNvPr id="83" name="object 83"/>
            <p:cNvSpPr/>
            <p:nvPr/>
          </p:nvSpPr>
          <p:spPr>
            <a:xfrm>
              <a:off x="1132166" y="5766092"/>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84" name="object 84"/>
            <p:cNvSpPr/>
            <p:nvPr/>
          </p:nvSpPr>
          <p:spPr>
            <a:xfrm>
              <a:off x="1132166" y="5766092"/>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85" name="object 85"/>
            <p:cNvSpPr/>
            <p:nvPr/>
          </p:nvSpPr>
          <p:spPr>
            <a:xfrm>
              <a:off x="1132700" y="5863793"/>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86" name="object 86"/>
          <p:cNvSpPr txBox="1"/>
          <p:nvPr/>
        </p:nvSpPr>
        <p:spPr>
          <a:xfrm>
            <a:off x="1346123" y="5866434"/>
            <a:ext cx="104013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Pres</a:t>
            </a:r>
            <a:r>
              <a:rPr sz="800" b="1" spc="-25" dirty="0">
                <a:solidFill>
                  <a:srgbClr val="231F20"/>
                </a:solidFill>
                <a:latin typeface="Trebuchet MS"/>
                <a:cs typeface="Trebuchet MS"/>
              </a:rPr>
              <a:t> </a:t>
            </a:r>
            <a:r>
              <a:rPr sz="800" b="1" spc="-10" dirty="0">
                <a:solidFill>
                  <a:srgbClr val="231F20"/>
                </a:solidFill>
                <a:latin typeface="Trebuchet MS"/>
                <a:cs typeface="Trebuchet MS"/>
              </a:rPr>
              <a:t>Block</a:t>
            </a:r>
            <a:r>
              <a:rPr sz="800" b="1" spc="-25" dirty="0">
                <a:solidFill>
                  <a:srgbClr val="231F20"/>
                </a:solidFill>
                <a:latin typeface="Trebuchet MS"/>
                <a:cs typeface="Trebuchet MS"/>
              </a:rPr>
              <a:t> </a:t>
            </a:r>
            <a:r>
              <a:rPr sz="800" b="1" spc="-10" dirty="0">
                <a:solidFill>
                  <a:srgbClr val="231F20"/>
                </a:solidFill>
                <a:latin typeface="Trebuchet MS"/>
                <a:cs typeface="Trebuchet MS"/>
              </a:rPr>
              <a:t>S.p.A./Italy</a:t>
            </a:r>
            <a:endParaRPr sz="800">
              <a:latin typeface="Trebuchet MS"/>
              <a:cs typeface="Trebuchet MS"/>
            </a:endParaRPr>
          </a:p>
        </p:txBody>
      </p:sp>
      <p:sp>
        <p:nvSpPr>
          <p:cNvPr id="87" name="object 87"/>
          <p:cNvSpPr txBox="1"/>
          <p:nvPr/>
        </p:nvSpPr>
        <p:spPr>
          <a:xfrm>
            <a:off x="2893288" y="5866434"/>
            <a:ext cx="84391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Medical</a:t>
            </a:r>
            <a:r>
              <a:rPr sz="800" spc="130" dirty="0">
                <a:solidFill>
                  <a:srgbClr val="231F20"/>
                </a:solidFill>
                <a:latin typeface="Gill Sans MT"/>
                <a:cs typeface="Gill Sans MT"/>
              </a:rPr>
              <a:t> </a:t>
            </a:r>
            <a:r>
              <a:rPr sz="800" spc="95" dirty="0">
                <a:solidFill>
                  <a:srgbClr val="231F20"/>
                </a:solidFill>
                <a:latin typeface="Gill Sans MT"/>
                <a:cs typeface="Gill Sans MT"/>
              </a:rPr>
              <a:t>gas</a:t>
            </a:r>
            <a:r>
              <a:rPr sz="800" spc="135" dirty="0">
                <a:solidFill>
                  <a:srgbClr val="231F20"/>
                </a:solidFill>
                <a:latin typeface="Gill Sans MT"/>
                <a:cs typeface="Gill Sans MT"/>
              </a:rPr>
              <a:t> </a:t>
            </a:r>
            <a:r>
              <a:rPr sz="800" spc="-10" dirty="0">
                <a:solidFill>
                  <a:srgbClr val="231F20"/>
                </a:solidFill>
                <a:latin typeface="Gill Sans MT"/>
                <a:cs typeface="Gill Sans MT"/>
              </a:rPr>
              <a:t>outlet</a:t>
            </a:r>
            <a:endParaRPr sz="800">
              <a:latin typeface="Gill Sans MT"/>
              <a:cs typeface="Gill Sans MT"/>
            </a:endParaRPr>
          </a:p>
        </p:txBody>
      </p:sp>
      <p:grpSp>
        <p:nvGrpSpPr>
          <p:cNvPr id="88" name="object 88"/>
          <p:cNvGrpSpPr/>
          <p:nvPr/>
        </p:nvGrpSpPr>
        <p:grpSpPr>
          <a:xfrm>
            <a:off x="1130579" y="6137046"/>
            <a:ext cx="3148330" cy="339090"/>
            <a:chOff x="1130579" y="6137046"/>
            <a:chExt cx="3148330" cy="339090"/>
          </a:xfrm>
        </p:grpSpPr>
        <p:sp>
          <p:nvSpPr>
            <p:cNvPr id="89" name="object 89"/>
            <p:cNvSpPr/>
            <p:nvPr/>
          </p:nvSpPr>
          <p:spPr>
            <a:xfrm>
              <a:off x="1132166" y="6138633"/>
              <a:ext cx="3145155" cy="335915"/>
            </a:xfrm>
            <a:custGeom>
              <a:avLst/>
              <a:gdLst/>
              <a:ahLst/>
              <a:cxnLst/>
              <a:rect l="l" t="t" r="r" b="b"/>
              <a:pathLst>
                <a:path w="3145154" h="335914">
                  <a:moveTo>
                    <a:pt x="3145015" y="0"/>
                  </a:moveTo>
                  <a:lnTo>
                    <a:pt x="0" y="0"/>
                  </a:lnTo>
                  <a:lnTo>
                    <a:pt x="0" y="335876"/>
                  </a:lnTo>
                  <a:lnTo>
                    <a:pt x="3145015" y="335876"/>
                  </a:lnTo>
                  <a:lnTo>
                    <a:pt x="3145015" y="0"/>
                  </a:lnTo>
                  <a:close/>
                </a:path>
              </a:pathLst>
            </a:custGeom>
            <a:solidFill>
              <a:srgbClr val="FFFFFF"/>
            </a:solidFill>
          </p:spPr>
          <p:txBody>
            <a:bodyPr wrap="square" lIns="0" tIns="0" rIns="0" bIns="0" rtlCol="0"/>
            <a:lstStyle/>
            <a:p>
              <a:endParaRPr/>
            </a:p>
          </p:txBody>
        </p:sp>
        <p:sp>
          <p:nvSpPr>
            <p:cNvPr id="90" name="object 90"/>
            <p:cNvSpPr/>
            <p:nvPr/>
          </p:nvSpPr>
          <p:spPr>
            <a:xfrm>
              <a:off x="1132166" y="6138633"/>
              <a:ext cx="3145155" cy="335915"/>
            </a:xfrm>
            <a:custGeom>
              <a:avLst/>
              <a:gdLst/>
              <a:ahLst/>
              <a:cxnLst/>
              <a:rect l="l" t="t" r="r" b="b"/>
              <a:pathLst>
                <a:path w="3145154" h="335914">
                  <a:moveTo>
                    <a:pt x="3145015" y="335876"/>
                  </a:moveTo>
                  <a:lnTo>
                    <a:pt x="0" y="335876"/>
                  </a:lnTo>
                  <a:lnTo>
                    <a:pt x="0" y="0"/>
                  </a:lnTo>
                  <a:lnTo>
                    <a:pt x="3145015" y="0"/>
                  </a:lnTo>
                  <a:lnTo>
                    <a:pt x="3145015" y="335876"/>
                  </a:lnTo>
                  <a:close/>
                </a:path>
              </a:pathLst>
            </a:custGeom>
            <a:ln w="3175">
              <a:solidFill>
                <a:srgbClr val="AAA7A7"/>
              </a:solidFill>
            </a:ln>
          </p:spPr>
          <p:txBody>
            <a:bodyPr wrap="square" lIns="0" tIns="0" rIns="0" bIns="0" rtlCol="0"/>
            <a:lstStyle/>
            <a:p>
              <a:endParaRPr/>
            </a:p>
          </p:txBody>
        </p:sp>
        <p:sp>
          <p:nvSpPr>
            <p:cNvPr id="91" name="object 91"/>
            <p:cNvSpPr/>
            <p:nvPr/>
          </p:nvSpPr>
          <p:spPr>
            <a:xfrm>
              <a:off x="1132700" y="6236334"/>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92" name="object 92"/>
          <p:cNvSpPr txBox="1"/>
          <p:nvPr/>
        </p:nvSpPr>
        <p:spPr>
          <a:xfrm>
            <a:off x="1346123" y="6238981"/>
            <a:ext cx="1226185"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Health</a:t>
            </a:r>
            <a:r>
              <a:rPr sz="800" b="1" spc="-30" dirty="0">
                <a:solidFill>
                  <a:srgbClr val="231F20"/>
                </a:solidFill>
                <a:latin typeface="Trebuchet MS"/>
                <a:cs typeface="Trebuchet MS"/>
              </a:rPr>
              <a:t> Well </a:t>
            </a:r>
            <a:r>
              <a:rPr sz="800" b="1" spc="-10" dirty="0">
                <a:solidFill>
                  <a:srgbClr val="231F20"/>
                </a:solidFill>
                <a:latin typeface="Trebuchet MS"/>
                <a:cs typeface="Trebuchet MS"/>
              </a:rPr>
              <a:t>Medical/Korea</a:t>
            </a:r>
            <a:endParaRPr sz="800">
              <a:latin typeface="Trebuchet MS"/>
              <a:cs typeface="Trebuchet MS"/>
            </a:endParaRPr>
          </a:p>
        </p:txBody>
      </p:sp>
      <p:sp>
        <p:nvSpPr>
          <p:cNvPr id="93" name="object 93"/>
          <p:cNvSpPr txBox="1"/>
          <p:nvPr/>
        </p:nvSpPr>
        <p:spPr>
          <a:xfrm>
            <a:off x="2893288" y="6238981"/>
            <a:ext cx="817244" cy="147320"/>
          </a:xfrm>
          <a:prstGeom prst="rect">
            <a:avLst/>
          </a:prstGeom>
        </p:spPr>
        <p:txBody>
          <a:bodyPr vert="horz" wrap="square" lIns="0" tIns="12700" rIns="0" bIns="0" rtlCol="0">
            <a:spAutoFit/>
          </a:bodyPr>
          <a:lstStyle/>
          <a:p>
            <a:pPr>
              <a:lnSpc>
                <a:spcPct val="100000"/>
              </a:lnSpc>
              <a:spcBef>
                <a:spcPts val="100"/>
              </a:spcBef>
            </a:pPr>
            <a:r>
              <a:rPr sz="800" spc="80" dirty="0">
                <a:solidFill>
                  <a:srgbClr val="231F20"/>
                </a:solidFill>
                <a:latin typeface="Gill Sans MT"/>
                <a:cs typeface="Gill Sans MT"/>
              </a:rPr>
              <a:t>Plasma</a:t>
            </a:r>
            <a:r>
              <a:rPr sz="800" spc="-25" dirty="0">
                <a:solidFill>
                  <a:srgbClr val="231F20"/>
                </a:solidFill>
                <a:latin typeface="Gill Sans MT"/>
                <a:cs typeface="Gill Sans MT"/>
              </a:rPr>
              <a:t> </a:t>
            </a:r>
            <a:r>
              <a:rPr sz="800" spc="-10" dirty="0">
                <a:solidFill>
                  <a:srgbClr val="231F20"/>
                </a:solidFill>
                <a:latin typeface="Gill Sans MT"/>
                <a:cs typeface="Gill Sans MT"/>
              </a:rPr>
              <a:t>sterilizers</a:t>
            </a:r>
            <a:endParaRPr sz="800">
              <a:latin typeface="Gill Sans MT"/>
              <a:cs typeface="Gill Sans MT"/>
            </a:endParaRPr>
          </a:p>
        </p:txBody>
      </p:sp>
      <p:grpSp>
        <p:nvGrpSpPr>
          <p:cNvPr id="94" name="object 94"/>
          <p:cNvGrpSpPr/>
          <p:nvPr/>
        </p:nvGrpSpPr>
        <p:grpSpPr>
          <a:xfrm>
            <a:off x="1130579" y="6509563"/>
            <a:ext cx="3148330" cy="339090"/>
            <a:chOff x="1130579" y="6509563"/>
            <a:chExt cx="3148330" cy="339090"/>
          </a:xfrm>
        </p:grpSpPr>
        <p:sp>
          <p:nvSpPr>
            <p:cNvPr id="95" name="object 95"/>
            <p:cNvSpPr/>
            <p:nvPr/>
          </p:nvSpPr>
          <p:spPr>
            <a:xfrm>
              <a:off x="1132166" y="6511150"/>
              <a:ext cx="3145155" cy="335915"/>
            </a:xfrm>
            <a:custGeom>
              <a:avLst/>
              <a:gdLst/>
              <a:ahLst/>
              <a:cxnLst/>
              <a:rect l="l" t="t" r="r" b="b"/>
              <a:pathLst>
                <a:path w="3145154" h="335915">
                  <a:moveTo>
                    <a:pt x="3145015" y="0"/>
                  </a:moveTo>
                  <a:lnTo>
                    <a:pt x="0" y="0"/>
                  </a:lnTo>
                  <a:lnTo>
                    <a:pt x="0" y="335902"/>
                  </a:lnTo>
                  <a:lnTo>
                    <a:pt x="3145015" y="335902"/>
                  </a:lnTo>
                  <a:lnTo>
                    <a:pt x="3145015" y="0"/>
                  </a:lnTo>
                  <a:close/>
                </a:path>
              </a:pathLst>
            </a:custGeom>
            <a:solidFill>
              <a:srgbClr val="FFFFFF"/>
            </a:solidFill>
          </p:spPr>
          <p:txBody>
            <a:bodyPr wrap="square" lIns="0" tIns="0" rIns="0" bIns="0" rtlCol="0"/>
            <a:lstStyle/>
            <a:p>
              <a:endParaRPr/>
            </a:p>
          </p:txBody>
        </p:sp>
        <p:sp>
          <p:nvSpPr>
            <p:cNvPr id="96" name="object 96"/>
            <p:cNvSpPr/>
            <p:nvPr/>
          </p:nvSpPr>
          <p:spPr>
            <a:xfrm>
              <a:off x="1132166" y="6511150"/>
              <a:ext cx="3145155" cy="335915"/>
            </a:xfrm>
            <a:custGeom>
              <a:avLst/>
              <a:gdLst/>
              <a:ahLst/>
              <a:cxnLst/>
              <a:rect l="l" t="t" r="r" b="b"/>
              <a:pathLst>
                <a:path w="3145154" h="335915">
                  <a:moveTo>
                    <a:pt x="3145015" y="335902"/>
                  </a:moveTo>
                  <a:lnTo>
                    <a:pt x="0" y="335902"/>
                  </a:lnTo>
                  <a:lnTo>
                    <a:pt x="0" y="0"/>
                  </a:lnTo>
                  <a:lnTo>
                    <a:pt x="3145015" y="0"/>
                  </a:lnTo>
                  <a:lnTo>
                    <a:pt x="3145015" y="335902"/>
                  </a:lnTo>
                  <a:close/>
                </a:path>
              </a:pathLst>
            </a:custGeom>
            <a:ln w="3175">
              <a:solidFill>
                <a:srgbClr val="AAA7A7"/>
              </a:solidFill>
            </a:ln>
          </p:spPr>
          <p:txBody>
            <a:bodyPr wrap="square" lIns="0" tIns="0" rIns="0" bIns="0" rtlCol="0"/>
            <a:lstStyle/>
            <a:p>
              <a:endParaRPr/>
            </a:p>
          </p:txBody>
        </p:sp>
        <p:sp>
          <p:nvSpPr>
            <p:cNvPr id="97" name="object 97"/>
            <p:cNvSpPr/>
            <p:nvPr/>
          </p:nvSpPr>
          <p:spPr>
            <a:xfrm>
              <a:off x="1132700" y="6608877"/>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98" name="object 98"/>
          <p:cNvSpPr txBox="1"/>
          <p:nvPr/>
        </p:nvSpPr>
        <p:spPr>
          <a:xfrm>
            <a:off x="1346123" y="6611511"/>
            <a:ext cx="763270" cy="147320"/>
          </a:xfrm>
          <a:prstGeom prst="rect">
            <a:avLst/>
          </a:prstGeom>
        </p:spPr>
        <p:txBody>
          <a:bodyPr vert="horz" wrap="square" lIns="0" tIns="12700" rIns="0" bIns="0" rtlCol="0">
            <a:spAutoFit/>
          </a:bodyPr>
          <a:lstStyle/>
          <a:p>
            <a:pPr>
              <a:lnSpc>
                <a:spcPct val="100000"/>
              </a:lnSpc>
              <a:spcBef>
                <a:spcPts val="100"/>
              </a:spcBef>
            </a:pPr>
            <a:r>
              <a:rPr sz="800" b="1" spc="-40" dirty="0">
                <a:solidFill>
                  <a:srgbClr val="231F20"/>
                </a:solidFill>
                <a:latin typeface="Trebuchet MS"/>
                <a:cs typeface="Trebuchet MS"/>
              </a:rPr>
              <a:t>Lojer</a:t>
            </a:r>
            <a:r>
              <a:rPr sz="800" b="1" spc="-25" dirty="0">
                <a:solidFill>
                  <a:srgbClr val="231F20"/>
                </a:solidFill>
                <a:latin typeface="Trebuchet MS"/>
                <a:cs typeface="Trebuchet MS"/>
              </a:rPr>
              <a:t> </a:t>
            </a:r>
            <a:r>
              <a:rPr sz="800" b="1" spc="-20" dirty="0">
                <a:solidFill>
                  <a:srgbClr val="231F20"/>
                </a:solidFill>
                <a:latin typeface="Trebuchet MS"/>
                <a:cs typeface="Trebuchet MS"/>
              </a:rPr>
              <a:t>Oy/Finland</a:t>
            </a:r>
            <a:endParaRPr sz="800">
              <a:latin typeface="Trebuchet MS"/>
              <a:cs typeface="Trebuchet MS"/>
            </a:endParaRPr>
          </a:p>
        </p:txBody>
      </p:sp>
      <p:sp>
        <p:nvSpPr>
          <p:cNvPr id="99" name="object 99"/>
          <p:cNvSpPr txBox="1"/>
          <p:nvPr/>
        </p:nvSpPr>
        <p:spPr>
          <a:xfrm>
            <a:off x="2893288" y="6611511"/>
            <a:ext cx="389255" cy="147320"/>
          </a:xfrm>
          <a:prstGeom prst="rect">
            <a:avLst/>
          </a:prstGeom>
        </p:spPr>
        <p:txBody>
          <a:bodyPr vert="horz" wrap="square" lIns="0" tIns="12700" rIns="0" bIns="0" rtlCol="0">
            <a:spAutoFit/>
          </a:bodyPr>
          <a:lstStyle/>
          <a:p>
            <a:pPr>
              <a:lnSpc>
                <a:spcPct val="100000"/>
              </a:lnSpc>
              <a:spcBef>
                <a:spcPts val="100"/>
              </a:spcBef>
            </a:pPr>
            <a:r>
              <a:rPr sz="800" spc="-70" dirty="0">
                <a:solidFill>
                  <a:srgbClr val="231F20"/>
                </a:solidFill>
                <a:latin typeface="Gill Sans MT"/>
                <a:cs typeface="Gill Sans MT"/>
              </a:rPr>
              <a:t>OT</a:t>
            </a:r>
            <a:r>
              <a:rPr sz="800" spc="-40" dirty="0">
                <a:solidFill>
                  <a:srgbClr val="231F20"/>
                </a:solidFill>
                <a:latin typeface="Gill Sans MT"/>
                <a:cs typeface="Gill Sans MT"/>
              </a:rPr>
              <a:t> </a:t>
            </a:r>
            <a:r>
              <a:rPr sz="800" spc="-10" dirty="0">
                <a:solidFill>
                  <a:srgbClr val="231F20"/>
                </a:solidFill>
                <a:latin typeface="Gill Sans MT"/>
                <a:cs typeface="Gill Sans MT"/>
              </a:rPr>
              <a:t>table</a:t>
            </a:r>
            <a:endParaRPr sz="800">
              <a:latin typeface="Gill Sans MT"/>
              <a:cs typeface="Gill Sans MT"/>
            </a:endParaRPr>
          </a:p>
        </p:txBody>
      </p:sp>
      <p:sp>
        <p:nvSpPr>
          <p:cNvPr id="100" name="object 100"/>
          <p:cNvSpPr/>
          <p:nvPr/>
        </p:nvSpPr>
        <p:spPr>
          <a:xfrm>
            <a:off x="5353913" y="1833727"/>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101" name="object 101"/>
          <p:cNvSpPr txBox="1"/>
          <p:nvPr/>
        </p:nvSpPr>
        <p:spPr>
          <a:xfrm>
            <a:off x="5546001" y="1836356"/>
            <a:ext cx="1028700" cy="147320"/>
          </a:xfrm>
          <a:prstGeom prst="rect">
            <a:avLst/>
          </a:prstGeom>
        </p:spPr>
        <p:txBody>
          <a:bodyPr vert="horz" wrap="square" lIns="0" tIns="12700" rIns="0" bIns="0" rtlCol="0">
            <a:spAutoFit/>
          </a:bodyPr>
          <a:lstStyle/>
          <a:p>
            <a:pPr marL="12700">
              <a:lnSpc>
                <a:spcPct val="100000"/>
              </a:lnSpc>
              <a:spcBef>
                <a:spcPts val="100"/>
              </a:spcBef>
            </a:pPr>
            <a:r>
              <a:rPr sz="800" b="1" spc="-20" dirty="0">
                <a:solidFill>
                  <a:srgbClr val="231F20"/>
                </a:solidFill>
                <a:latin typeface="Trebuchet MS"/>
                <a:cs typeface="Trebuchet MS"/>
              </a:rPr>
              <a:t>Infinium</a:t>
            </a:r>
            <a:r>
              <a:rPr sz="800" b="1" spc="-10" dirty="0">
                <a:solidFill>
                  <a:srgbClr val="231F20"/>
                </a:solidFill>
                <a:latin typeface="Trebuchet MS"/>
                <a:cs typeface="Trebuchet MS"/>
              </a:rPr>
              <a:t> Medical/USA</a:t>
            </a:r>
            <a:endParaRPr sz="800">
              <a:latin typeface="Trebuchet MS"/>
              <a:cs typeface="Trebuchet MS"/>
            </a:endParaRPr>
          </a:p>
        </p:txBody>
      </p:sp>
      <p:sp>
        <p:nvSpPr>
          <p:cNvPr id="102" name="object 102"/>
          <p:cNvSpPr txBox="1"/>
          <p:nvPr/>
        </p:nvSpPr>
        <p:spPr>
          <a:xfrm>
            <a:off x="7851000" y="1569656"/>
            <a:ext cx="941705" cy="635000"/>
          </a:xfrm>
          <a:prstGeom prst="rect">
            <a:avLst/>
          </a:prstGeom>
        </p:spPr>
        <p:txBody>
          <a:bodyPr vert="horz" wrap="square" lIns="0" tIns="12700" rIns="0" bIns="0" rtlCol="0">
            <a:spAutoFit/>
          </a:bodyPr>
          <a:lstStyle/>
          <a:p>
            <a:pPr marL="12700" marR="5080">
              <a:lnSpc>
                <a:spcPct val="100000"/>
              </a:lnSpc>
              <a:spcBef>
                <a:spcPts val="100"/>
              </a:spcBef>
            </a:pPr>
            <a:r>
              <a:rPr sz="800" dirty="0">
                <a:solidFill>
                  <a:srgbClr val="231F20"/>
                </a:solidFill>
                <a:latin typeface="Gill Sans MT"/>
                <a:cs typeface="Gill Sans MT"/>
              </a:rPr>
              <a:t>Anesthesia</a:t>
            </a:r>
            <a:r>
              <a:rPr sz="800" spc="380" dirty="0">
                <a:solidFill>
                  <a:srgbClr val="231F20"/>
                </a:solidFill>
                <a:latin typeface="Gill Sans MT"/>
                <a:cs typeface="Gill Sans MT"/>
              </a:rPr>
              <a:t> </a:t>
            </a:r>
            <a:r>
              <a:rPr sz="800" spc="-10" dirty="0">
                <a:solidFill>
                  <a:srgbClr val="231F20"/>
                </a:solidFill>
                <a:latin typeface="Gill Sans MT"/>
                <a:cs typeface="Gill Sans MT"/>
              </a:rPr>
              <a:t>machine </a:t>
            </a:r>
            <a:r>
              <a:rPr sz="800" dirty="0">
                <a:solidFill>
                  <a:srgbClr val="231F20"/>
                </a:solidFill>
                <a:latin typeface="Gill Sans MT"/>
                <a:cs typeface="Gill Sans MT"/>
              </a:rPr>
              <a:t>Patient</a:t>
            </a:r>
            <a:r>
              <a:rPr sz="800" spc="245" dirty="0">
                <a:solidFill>
                  <a:srgbClr val="231F20"/>
                </a:solidFill>
                <a:latin typeface="Gill Sans MT"/>
                <a:cs typeface="Gill Sans MT"/>
              </a:rPr>
              <a:t> </a:t>
            </a:r>
            <a:r>
              <a:rPr sz="800" spc="-10" dirty="0">
                <a:solidFill>
                  <a:srgbClr val="231F20"/>
                </a:solidFill>
                <a:latin typeface="Gill Sans MT"/>
                <a:cs typeface="Gill Sans MT"/>
              </a:rPr>
              <a:t>monitor Laryngoscope</a:t>
            </a:r>
            <a:endParaRPr sz="800">
              <a:latin typeface="Gill Sans MT"/>
              <a:cs typeface="Gill Sans MT"/>
            </a:endParaRPr>
          </a:p>
          <a:p>
            <a:pPr marL="12700" marR="260985">
              <a:lnSpc>
                <a:spcPct val="100000"/>
              </a:lnSpc>
            </a:pPr>
            <a:r>
              <a:rPr sz="800" spc="-70" dirty="0">
                <a:solidFill>
                  <a:srgbClr val="231F20"/>
                </a:solidFill>
                <a:latin typeface="Gill Sans MT"/>
                <a:cs typeface="Gill Sans MT"/>
              </a:rPr>
              <a:t>OT</a:t>
            </a:r>
            <a:r>
              <a:rPr sz="800" spc="-40" dirty="0">
                <a:solidFill>
                  <a:srgbClr val="231F20"/>
                </a:solidFill>
                <a:latin typeface="Gill Sans MT"/>
                <a:cs typeface="Gill Sans MT"/>
              </a:rPr>
              <a:t> </a:t>
            </a:r>
            <a:r>
              <a:rPr sz="800" spc="-10" dirty="0">
                <a:solidFill>
                  <a:srgbClr val="231F20"/>
                </a:solidFill>
                <a:latin typeface="Gill Sans MT"/>
                <a:cs typeface="Gill Sans MT"/>
              </a:rPr>
              <a:t>table</a:t>
            </a:r>
            <a:r>
              <a:rPr sz="800" spc="200" dirty="0">
                <a:solidFill>
                  <a:srgbClr val="231F20"/>
                </a:solidFill>
                <a:latin typeface="Gill Sans MT"/>
                <a:cs typeface="Gill Sans MT"/>
              </a:rPr>
              <a:t> </a:t>
            </a:r>
            <a:r>
              <a:rPr sz="800" dirty="0">
                <a:solidFill>
                  <a:srgbClr val="231F20"/>
                </a:solidFill>
                <a:latin typeface="Gill Sans MT"/>
                <a:cs typeface="Gill Sans MT"/>
              </a:rPr>
              <a:t>Central</a:t>
            </a:r>
            <a:r>
              <a:rPr sz="800" spc="40" dirty="0">
                <a:solidFill>
                  <a:srgbClr val="231F20"/>
                </a:solidFill>
                <a:latin typeface="Gill Sans MT"/>
                <a:cs typeface="Gill Sans MT"/>
              </a:rPr>
              <a:t> </a:t>
            </a:r>
            <a:r>
              <a:rPr sz="800" spc="-10" dirty="0">
                <a:solidFill>
                  <a:srgbClr val="231F20"/>
                </a:solidFill>
                <a:latin typeface="Gill Sans MT"/>
                <a:cs typeface="Gill Sans MT"/>
              </a:rPr>
              <a:t>station</a:t>
            </a:r>
            <a:endParaRPr sz="800">
              <a:latin typeface="Gill Sans MT"/>
              <a:cs typeface="Gill Sans MT"/>
            </a:endParaRPr>
          </a:p>
        </p:txBody>
      </p:sp>
      <p:grpSp>
        <p:nvGrpSpPr>
          <p:cNvPr id="103" name="object 103"/>
          <p:cNvGrpSpPr/>
          <p:nvPr/>
        </p:nvGrpSpPr>
        <p:grpSpPr>
          <a:xfrm>
            <a:off x="5353913" y="2276665"/>
            <a:ext cx="4306570" cy="315595"/>
            <a:chOff x="5353913" y="2276665"/>
            <a:chExt cx="4306570" cy="315595"/>
          </a:xfrm>
        </p:grpSpPr>
        <p:sp>
          <p:nvSpPr>
            <p:cNvPr id="104" name="object 104"/>
            <p:cNvSpPr/>
            <p:nvPr/>
          </p:nvSpPr>
          <p:spPr>
            <a:xfrm>
              <a:off x="5359476" y="2276665"/>
              <a:ext cx="4301490" cy="315595"/>
            </a:xfrm>
            <a:custGeom>
              <a:avLst/>
              <a:gdLst/>
              <a:ahLst/>
              <a:cxnLst/>
              <a:rect l="l" t="t" r="r" b="b"/>
              <a:pathLst>
                <a:path w="4301490" h="315594">
                  <a:moveTo>
                    <a:pt x="4300905" y="0"/>
                  </a:moveTo>
                  <a:lnTo>
                    <a:pt x="0" y="0"/>
                  </a:lnTo>
                  <a:lnTo>
                    <a:pt x="0" y="315366"/>
                  </a:lnTo>
                  <a:lnTo>
                    <a:pt x="4300905" y="315366"/>
                  </a:lnTo>
                  <a:lnTo>
                    <a:pt x="4300905" y="0"/>
                  </a:lnTo>
                  <a:close/>
                </a:path>
              </a:pathLst>
            </a:custGeom>
            <a:solidFill>
              <a:srgbClr val="FFFFFF"/>
            </a:solidFill>
          </p:spPr>
          <p:txBody>
            <a:bodyPr wrap="square" lIns="0" tIns="0" rIns="0" bIns="0" rtlCol="0"/>
            <a:lstStyle/>
            <a:p>
              <a:endParaRPr/>
            </a:p>
          </p:txBody>
        </p:sp>
        <p:sp>
          <p:nvSpPr>
            <p:cNvPr id="105" name="object 105"/>
            <p:cNvSpPr/>
            <p:nvPr/>
          </p:nvSpPr>
          <p:spPr>
            <a:xfrm>
              <a:off x="5353913" y="2363330"/>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106" name="object 106"/>
          <p:cNvSpPr txBox="1"/>
          <p:nvPr/>
        </p:nvSpPr>
        <p:spPr>
          <a:xfrm>
            <a:off x="5359476" y="2276665"/>
            <a:ext cx="4301490" cy="315595"/>
          </a:xfrm>
          <a:prstGeom prst="rect">
            <a:avLst/>
          </a:prstGeom>
          <a:ln w="3175">
            <a:solidFill>
              <a:srgbClr val="AAA7A7"/>
            </a:solidFill>
          </a:ln>
        </p:spPr>
        <p:txBody>
          <a:bodyPr vert="horz" wrap="square" lIns="0" tIns="101600" rIns="0" bIns="0" rtlCol="0">
            <a:spAutoFit/>
          </a:bodyPr>
          <a:lstStyle/>
          <a:p>
            <a:pPr marL="198755">
              <a:lnSpc>
                <a:spcPct val="100000"/>
              </a:lnSpc>
              <a:spcBef>
                <a:spcPts val="800"/>
              </a:spcBef>
              <a:tabLst>
                <a:tab pos="2503805" algn="l"/>
              </a:tabLst>
            </a:pPr>
            <a:r>
              <a:rPr sz="800" b="1" spc="-10" dirty="0">
                <a:solidFill>
                  <a:srgbClr val="231F20"/>
                </a:solidFill>
                <a:latin typeface="Trebuchet MS"/>
                <a:cs typeface="Trebuchet MS"/>
              </a:rPr>
              <a:t>BLT/China</a:t>
            </a:r>
            <a:r>
              <a:rPr sz="800" b="1" dirty="0">
                <a:solidFill>
                  <a:srgbClr val="231F20"/>
                </a:solidFill>
                <a:latin typeface="Trebuchet MS"/>
                <a:cs typeface="Trebuchet MS"/>
              </a:rPr>
              <a:t>	</a:t>
            </a:r>
            <a:r>
              <a:rPr sz="800" dirty="0">
                <a:solidFill>
                  <a:srgbClr val="231F20"/>
                </a:solidFill>
                <a:latin typeface="Gill Sans MT"/>
                <a:cs typeface="Gill Sans MT"/>
              </a:rPr>
              <a:t>Patient</a:t>
            </a:r>
            <a:r>
              <a:rPr sz="800" spc="245" dirty="0">
                <a:solidFill>
                  <a:srgbClr val="231F20"/>
                </a:solidFill>
                <a:latin typeface="Gill Sans MT"/>
                <a:cs typeface="Gill Sans MT"/>
              </a:rPr>
              <a:t> </a:t>
            </a:r>
            <a:r>
              <a:rPr sz="800" spc="-10" dirty="0">
                <a:solidFill>
                  <a:srgbClr val="231F20"/>
                </a:solidFill>
                <a:latin typeface="Gill Sans MT"/>
                <a:cs typeface="Gill Sans MT"/>
              </a:rPr>
              <a:t>monitor</a:t>
            </a:r>
            <a:endParaRPr sz="800">
              <a:latin typeface="Gill Sans MT"/>
              <a:cs typeface="Gill Sans MT"/>
            </a:endParaRPr>
          </a:p>
        </p:txBody>
      </p:sp>
      <p:grpSp>
        <p:nvGrpSpPr>
          <p:cNvPr id="107" name="object 107"/>
          <p:cNvGrpSpPr/>
          <p:nvPr/>
        </p:nvGrpSpPr>
        <p:grpSpPr>
          <a:xfrm>
            <a:off x="5353913" y="2640406"/>
            <a:ext cx="4306570" cy="315595"/>
            <a:chOff x="5353913" y="2640406"/>
            <a:chExt cx="4306570" cy="315595"/>
          </a:xfrm>
        </p:grpSpPr>
        <p:sp>
          <p:nvSpPr>
            <p:cNvPr id="108" name="object 108"/>
            <p:cNvSpPr/>
            <p:nvPr/>
          </p:nvSpPr>
          <p:spPr>
            <a:xfrm>
              <a:off x="5359476" y="2640406"/>
              <a:ext cx="4301490" cy="315595"/>
            </a:xfrm>
            <a:custGeom>
              <a:avLst/>
              <a:gdLst/>
              <a:ahLst/>
              <a:cxnLst/>
              <a:rect l="l" t="t" r="r" b="b"/>
              <a:pathLst>
                <a:path w="4301490" h="315594">
                  <a:moveTo>
                    <a:pt x="4300905" y="0"/>
                  </a:moveTo>
                  <a:lnTo>
                    <a:pt x="0" y="0"/>
                  </a:lnTo>
                  <a:lnTo>
                    <a:pt x="0" y="315366"/>
                  </a:lnTo>
                  <a:lnTo>
                    <a:pt x="4300905" y="315366"/>
                  </a:lnTo>
                  <a:lnTo>
                    <a:pt x="4300905" y="0"/>
                  </a:lnTo>
                  <a:close/>
                </a:path>
              </a:pathLst>
            </a:custGeom>
            <a:solidFill>
              <a:srgbClr val="FFFFFF"/>
            </a:solidFill>
          </p:spPr>
          <p:txBody>
            <a:bodyPr wrap="square" lIns="0" tIns="0" rIns="0" bIns="0" rtlCol="0"/>
            <a:lstStyle/>
            <a:p>
              <a:endParaRPr/>
            </a:p>
          </p:txBody>
        </p:sp>
        <p:sp>
          <p:nvSpPr>
            <p:cNvPr id="109" name="object 109"/>
            <p:cNvSpPr/>
            <p:nvPr/>
          </p:nvSpPr>
          <p:spPr>
            <a:xfrm>
              <a:off x="5353913" y="2714358"/>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110" name="object 110"/>
          <p:cNvSpPr txBox="1"/>
          <p:nvPr/>
        </p:nvSpPr>
        <p:spPr>
          <a:xfrm>
            <a:off x="5359476" y="2640406"/>
            <a:ext cx="4301490" cy="315595"/>
          </a:xfrm>
          <a:prstGeom prst="rect">
            <a:avLst/>
          </a:prstGeom>
          <a:ln w="3175">
            <a:solidFill>
              <a:srgbClr val="AAA7A7"/>
            </a:solidFill>
          </a:ln>
        </p:spPr>
        <p:txBody>
          <a:bodyPr vert="horz" wrap="square" lIns="0" tIns="88900" rIns="0" bIns="0" rtlCol="0">
            <a:spAutoFit/>
          </a:bodyPr>
          <a:lstStyle/>
          <a:p>
            <a:pPr marL="198755">
              <a:lnSpc>
                <a:spcPct val="100000"/>
              </a:lnSpc>
              <a:spcBef>
                <a:spcPts val="700"/>
              </a:spcBef>
              <a:tabLst>
                <a:tab pos="2503805" algn="l"/>
              </a:tabLst>
            </a:pPr>
            <a:r>
              <a:rPr sz="800" b="1" dirty="0">
                <a:solidFill>
                  <a:srgbClr val="231F20"/>
                </a:solidFill>
                <a:latin typeface="Trebuchet MS"/>
                <a:cs typeface="Trebuchet MS"/>
              </a:rPr>
              <a:t>CEABIS/</a:t>
            </a:r>
            <a:r>
              <a:rPr sz="800" b="1" spc="95" dirty="0">
                <a:solidFill>
                  <a:srgbClr val="231F20"/>
                </a:solidFill>
                <a:latin typeface="Trebuchet MS"/>
                <a:cs typeface="Trebuchet MS"/>
              </a:rPr>
              <a:t> </a:t>
            </a:r>
            <a:r>
              <a:rPr sz="800" b="1" spc="-10" dirty="0">
                <a:solidFill>
                  <a:srgbClr val="231F20"/>
                </a:solidFill>
                <a:latin typeface="Trebuchet MS"/>
                <a:cs typeface="Trebuchet MS"/>
              </a:rPr>
              <a:t>Italy</a:t>
            </a:r>
            <a:r>
              <a:rPr sz="800" b="1" dirty="0">
                <a:solidFill>
                  <a:srgbClr val="231F20"/>
                </a:solidFill>
                <a:latin typeface="Trebuchet MS"/>
                <a:cs typeface="Trebuchet MS"/>
              </a:rPr>
              <a:t>	</a:t>
            </a:r>
            <a:r>
              <a:rPr sz="800" spc="-10" dirty="0">
                <a:solidFill>
                  <a:srgbClr val="231F20"/>
                </a:solidFill>
                <a:latin typeface="Gill Sans MT"/>
                <a:cs typeface="Gill Sans MT"/>
              </a:rPr>
              <a:t>Mortuary</a:t>
            </a:r>
            <a:endParaRPr sz="800">
              <a:latin typeface="Gill Sans MT"/>
              <a:cs typeface="Gill Sans MT"/>
            </a:endParaRPr>
          </a:p>
        </p:txBody>
      </p:sp>
      <p:grpSp>
        <p:nvGrpSpPr>
          <p:cNvPr id="111" name="object 111"/>
          <p:cNvGrpSpPr/>
          <p:nvPr/>
        </p:nvGrpSpPr>
        <p:grpSpPr>
          <a:xfrm>
            <a:off x="5353913" y="3009214"/>
            <a:ext cx="4308475" cy="1090930"/>
            <a:chOff x="5353913" y="3009214"/>
            <a:chExt cx="4308475" cy="1090930"/>
          </a:xfrm>
        </p:grpSpPr>
        <p:sp>
          <p:nvSpPr>
            <p:cNvPr id="112" name="object 112"/>
            <p:cNvSpPr/>
            <p:nvPr/>
          </p:nvSpPr>
          <p:spPr>
            <a:xfrm>
              <a:off x="5359476" y="3010801"/>
              <a:ext cx="4301490" cy="1087755"/>
            </a:xfrm>
            <a:custGeom>
              <a:avLst/>
              <a:gdLst/>
              <a:ahLst/>
              <a:cxnLst/>
              <a:rect l="l" t="t" r="r" b="b"/>
              <a:pathLst>
                <a:path w="4301490" h="1087754">
                  <a:moveTo>
                    <a:pt x="4300905" y="0"/>
                  </a:moveTo>
                  <a:lnTo>
                    <a:pt x="0" y="0"/>
                  </a:lnTo>
                  <a:lnTo>
                    <a:pt x="0" y="1087513"/>
                  </a:lnTo>
                  <a:lnTo>
                    <a:pt x="4300905" y="1087513"/>
                  </a:lnTo>
                  <a:lnTo>
                    <a:pt x="4300905" y="0"/>
                  </a:lnTo>
                  <a:close/>
                </a:path>
              </a:pathLst>
            </a:custGeom>
            <a:solidFill>
              <a:srgbClr val="FFFFFF"/>
            </a:solidFill>
          </p:spPr>
          <p:txBody>
            <a:bodyPr wrap="square" lIns="0" tIns="0" rIns="0" bIns="0" rtlCol="0"/>
            <a:lstStyle/>
            <a:p>
              <a:endParaRPr/>
            </a:p>
          </p:txBody>
        </p:sp>
        <p:sp>
          <p:nvSpPr>
            <p:cNvPr id="113" name="object 113"/>
            <p:cNvSpPr/>
            <p:nvPr/>
          </p:nvSpPr>
          <p:spPr>
            <a:xfrm>
              <a:off x="5359476" y="3010801"/>
              <a:ext cx="4301490" cy="1087755"/>
            </a:xfrm>
            <a:custGeom>
              <a:avLst/>
              <a:gdLst/>
              <a:ahLst/>
              <a:cxnLst/>
              <a:rect l="l" t="t" r="r" b="b"/>
              <a:pathLst>
                <a:path w="4301490" h="1087754">
                  <a:moveTo>
                    <a:pt x="4300905" y="1087513"/>
                  </a:moveTo>
                  <a:lnTo>
                    <a:pt x="0" y="1087513"/>
                  </a:lnTo>
                  <a:lnTo>
                    <a:pt x="0" y="0"/>
                  </a:lnTo>
                  <a:lnTo>
                    <a:pt x="4300905" y="0"/>
                  </a:lnTo>
                  <a:lnTo>
                    <a:pt x="4300905" y="1087513"/>
                  </a:lnTo>
                  <a:close/>
                </a:path>
              </a:pathLst>
            </a:custGeom>
            <a:ln w="3175">
              <a:solidFill>
                <a:srgbClr val="AAA7A7"/>
              </a:solidFill>
            </a:ln>
          </p:spPr>
          <p:txBody>
            <a:bodyPr wrap="square" lIns="0" tIns="0" rIns="0" bIns="0" rtlCol="0"/>
            <a:lstStyle/>
            <a:p>
              <a:endParaRPr/>
            </a:p>
          </p:txBody>
        </p:sp>
        <p:sp>
          <p:nvSpPr>
            <p:cNvPr id="114" name="object 114"/>
            <p:cNvSpPr/>
            <p:nvPr/>
          </p:nvSpPr>
          <p:spPr>
            <a:xfrm>
              <a:off x="5353913" y="3453091"/>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115" name="object 115"/>
          <p:cNvSpPr txBox="1"/>
          <p:nvPr/>
        </p:nvSpPr>
        <p:spPr>
          <a:xfrm>
            <a:off x="5558701" y="3455733"/>
            <a:ext cx="748665"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Dixion/Germany</a:t>
            </a:r>
            <a:endParaRPr sz="800">
              <a:latin typeface="Trebuchet MS"/>
              <a:cs typeface="Trebuchet MS"/>
            </a:endParaRPr>
          </a:p>
        </p:txBody>
      </p:sp>
      <p:sp>
        <p:nvSpPr>
          <p:cNvPr id="116" name="object 116"/>
          <p:cNvSpPr txBox="1"/>
          <p:nvPr/>
        </p:nvSpPr>
        <p:spPr>
          <a:xfrm>
            <a:off x="7863700" y="3032975"/>
            <a:ext cx="819785" cy="100076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Syringe</a:t>
            </a:r>
            <a:r>
              <a:rPr sz="800" spc="225" dirty="0">
                <a:solidFill>
                  <a:srgbClr val="231F20"/>
                </a:solidFill>
                <a:latin typeface="Gill Sans MT"/>
                <a:cs typeface="Gill Sans MT"/>
              </a:rPr>
              <a:t> </a:t>
            </a:r>
            <a:r>
              <a:rPr sz="800" spc="30" dirty="0">
                <a:solidFill>
                  <a:srgbClr val="231F20"/>
                </a:solidFill>
                <a:latin typeface="Gill Sans MT"/>
                <a:cs typeface="Gill Sans MT"/>
              </a:rPr>
              <a:t>pump </a:t>
            </a:r>
            <a:r>
              <a:rPr sz="800" spc="-20" dirty="0">
                <a:solidFill>
                  <a:srgbClr val="231F20"/>
                </a:solidFill>
                <a:latin typeface="Gill Sans MT"/>
                <a:cs typeface="Gill Sans MT"/>
              </a:rPr>
              <a:t>ECG,</a:t>
            </a:r>
            <a:r>
              <a:rPr sz="800" spc="75" dirty="0">
                <a:solidFill>
                  <a:srgbClr val="231F20"/>
                </a:solidFill>
                <a:latin typeface="Gill Sans MT"/>
                <a:cs typeface="Gill Sans MT"/>
              </a:rPr>
              <a:t> </a:t>
            </a:r>
            <a:r>
              <a:rPr sz="800" dirty="0">
                <a:solidFill>
                  <a:srgbClr val="231F20"/>
                </a:solidFill>
                <a:latin typeface="Gill Sans MT"/>
                <a:cs typeface="Gill Sans MT"/>
              </a:rPr>
              <a:t>fetal</a:t>
            </a:r>
            <a:r>
              <a:rPr sz="800" spc="75" dirty="0">
                <a:solidFill>
                  <a:srgbClr val="231F20"/>
                </a:solidFill>
                <a:latin typeface="Gill Sans MT"/>
                <a:cs typeface="Gill Sans MT"/>
              </a:rPr>
              <a:t> </a:t>
            </a:r>
            <a:r>
              <a:rPr sz="800" spc="-10" dirty="0">
                <a:solidFill>
                  <a:srgbClr val="231F20"/>
                </a:solidFill>
                <a:latin typeface="Gill Sans MT"/>
                <a:cs typeface="Gill Sans MT"/>
              </a:rPr>
              <a:t>doppler </a:t>
            </a:r>
            <a:r>
              <a:rPr sz="800" dirty="0">
                <a:solidFill>
                  <a:srgbClr val="231F20"/>
                </a:solidFill>
                <a:latin typeface="Gill Sans MT"/>
                <a:cs typeface="Gill Sans MT"/>
              </a:rPr>
              <a:t>Neonatal</a:t>
            </a:r>
            <a:r>
              <a:rPr sz="800" spc="210" dirty="0">
                <a:solidFill>
                  <a:srgbClr val="231F20"/>
                </a:solidFill>
                <a:latin typeface="Gill Sans MT"/>
                <a:cs typeface="Gill Sans MT"/>
              </a:rPr>
              <a:t> </a:t>
            </a:r>
            <a:r>
              <a:rPr sz="800" spc="-10" dirty="0">
                <a:solidFill>
                  <a:srgbClr val="231F20"/>
                </a:solidFill>
                <a:latin typeface="Gill Sans MT"/>
                <a:cs typeface="Gill Sans MT"/>
              </a:rPr>
              <a:t>items </a:t>
            </a:r>
            <a:r>
              <a:rPr sz="800" dirty="0">
                <a:solidFill>
                  <a:srgbClr val="231F20"/>
                </a:solidFill>
                <a:latin typeface="Gill Sans MT"/>
                <a:cs typeface="Gill Sans MT"/>
              </a:rPr>
              <a:t>Infusion</a:t>
            </a:r>
            <a:r>
              <a:rPr sz="800" spc="325" dirty="0">
                <a:solidFill>
                  <a:srgbClr val="231F20"/>
                </a:solidFill>
                <a:latin typeface="Gill Sans MT"/>
                <a:cs typeface="Gill Sans MT"/>
              </a:rPr>
              <a:t> </a:t>
            </a:r>
            <a:r>
              <a:rPr sz="800" spc="30" dirty="0">
                <a:solidFill>
                  <a:srgbClr val="231F20"/>
                </a:solidFill>
                <a:latin typeface="Gill Sans MT"/>
                <a:cs typeface="Gill Sans MT"/>
              </a:rPr>
              <a:t>pump </a:t>
            </a:r>
            <a:r>
              <a:rPr sz="800" spc="60" dirty="0">
                <a:solidFill>
                  <a:srgbClr val="231F20"/>
                </a:solidFill>
                <a:latin typeface="Gill Sans MT"/>
                <a:cs typeface="Gill Sans MT"/>
              </a:rPr>
              <a:t>Pulse</a:t>
            </a:r>
            <a:r>
              <a:rPr sz="800" spc="-25" dirty="0">
                <a:solidFill>
                  <a:srgbClr val="231F20"/>
                </a:solidFill>
                <a:latin typeface="Gill Sans MT"/>
                <a:cs typeface="Gill Sans MT"/>
              </a:rPr>
              <a:t> </a:t>
            </a:r>
            <a:r>
              <a:rPr sz="800" spc="-10" dirty="0">
                <a:solidFill>
                  <a:srgbClr val="231F20"/>
                </a:solidFill>
                <a:latin typeface="Gill Sans MT"/>
                <a:cs typeface="Gill Sans MT"/>
              </a:rPr>
              <a:t>oximeter </a:t>
            </a:r>
            <a:r>
              <a:rPr sz="800" spc="45" dirty="0">
                <a:solidFill>
                  <a:srgbClr val="231F20"/>
                </a:solidFill>
                <a:latin typeface="Gill Sans MT"/>
                <a:cs typeface="Gill Sans MT"/>
              </a:rPr>
              <a:t>Surgical</a:t>
            </a:r>
            <a:r>
              <a:rPr sz="800" spc="-25" dirty="0">
                <a:solidFill>
                  <a:srgbClr val="231F20"/>
                </a:solidFill>
                <a:latin typeface="Gill Sans MT"/>
                <a:cs typeface="Gill Sans MT"/>
              </a:rPr>
              <a:t> </a:t>
            </a:r>
            <a:r>
              <a:rPr sz="800" spc="-10" dirty="0">
                <a:solidFill>
                  <a:srgbClr val="231F20"/>
                </a:solidFill>
                <a:latin typeface="Gill Sans MT"/>
                <a:cs typeface="Gill Sans MT"/>
              </a:rPr>
              <a:t>light</a:t>
            </a:r>
            <a:r>
              <a:rPr sz="800" spc="509" dirty="0">
                <a:solidFill>
                  <a:srgbClr val="231F20"/>
                </a:solidFill>
                <a:latin typeface="Gill Sans MT"/>
                <a:cs typeface="Gill Sans MT"/>
              </a:rPr>
              <a:t> </a:t>
            </a:r>
            <a:r>
              <a:rPr sz="800" dirty="0">
                <a:solidFill>
                  <a:srgbClr val="231F20"/>
                </a:solidFill>
                <a:latin typeface="Gill Sans MT"/>
                <a:cs typeface="Gill Sans MT"/>
              </a:rPr>
              <a:t>Fetal</a:t>
            </a:r>
            <a:r>
              <a:rPr sz="800" spc="165" dirty="0">
                <a:solidFill>
                  <a:srgbClr val="231F20"/>
                </a:solidFill>
                <a:latin typeface="Gill Sans MT"/>
                <a:cs typeface="Gill Sans MT"/>
              </a:rPr>
              <a:t> </a:t>
            </a:r>
            <a:r>
              <a:rPr sz="800" spc="-10" dirty="0">
                <a:solidFill>
                  <a:srgbClr val="231F20"/>
                </a:solidFill>
                <a:latin typeface="Gill Sans MT"/>
                <a:cs typeface="Gill Sans MT"/>
              </a:rPr>
              <a:t>monitor </a:t>
            </a:r>
            <a:r>
              <a:rPr sz="800" dirty="0">
                <a:solidFill>
                  <a:srgbClr val="231F20"/>
                </a:solidFill>
                <a:latin typeface="Gill Sans MT"/>
                <a:cs typeface="Gill Sans MT"/>
              </a:rPr>
              <a:t>Suction</a:t>
            </a:r>
            <a:r>
              <a:rPr sz="800" spc="204" dirty="0">
                <a:solidFill>
                  <a:srgbClr val="231F20"/>
                </a:solidFill>
                <a:latin typeface="Gill Sans MT"/>
                <a:cs typeface="Gill Sans MT"/>
              </a:rPr>
              <a:t> </a:t>
            </a:r>
            <a:r>
              <a:rPr sz="800" spc="-10" dirty="0">
                <a:solidFill>
                  <a:srgbClr val="231F20"/>
                </a:solidFill>
                <a:latin typeface="Gill Sans MT"/>
                <a:cs typeface="Gill Sans MT"/>
              </a:rPr>
              <a:t>machine</a:t>
            </a:r>
            <a:endParaRPr sz="800">
              <a:latin typeface="Gill Sans MT"/>
              <a:cs typeface="Gill Sans MT"/>
            </a:endParaRPr>
          </a:p>
        </p:txBody>
      </p:sp>
      <p:grpSp>
        <p:nvGrpSpPr>
          <p:cNvPr id="117" name="object 117"/>
          <p:cNvGrpSpPr/>
          <p:nvPr/>
        </p:nvGrpSpPr>
        <p:grpSpPr>
          <a:xfrm>
            <a:off x="5349417" y="4128922"/>
            <a:ext cx="4304665" cy="1090930"/>
            <a:chOff x="5349417" y="4128922"/>
            <a:chExt cx="4304665" cy="1090930"/>
          </a:xfrm>
        </p:grpSpPr>
        <p:sp>
          <p:nvSpPr>
            <p:cNvPr id="118" name="object 118"/>
            <p:cNvSpPr/>
            <p:nvPr/>
          </p:nvSpPr>
          <p:spPr>
            <a:xfrm>
              <a:off x="5351005" y="4130509"/>
              <a:ext cx="4301490" cy="1087755"/>
            </a:xfrm>
            <a:custGeom>
              <a:avLst/>
              <a:gdLst/>
              <a:ahLst/>
              <a:cxnLst/>
              <a:rect l="l" t="t" r="r" b="b"/>
              <a:pathLst>
                <a:path w="4301490" h="1087754">
                  <a:moveTo>
                    <a:pt x="4300918" y="0"/>
                  </a:moveTo>
                  <a:lnTo>
                    <a:pt x="0" y="0"/>
                  </a:lnTo>
                  <a:lnTo>
                    <a:pt x="0" y="1087513"/>
                  </a:lnTo>
                  <a:lnTo>
                    <a:pt x="4300918" y="1087513"/>
                  </a:lnTo>
                  <a:lnTo>
                    <a:pt x="4300918" y="0"/>
                  </a:lnTo>
                  <a:close/>
                </a:path>
              </a:pathLst>
            </a:custGeom>
            <a:solidFill>
              <a:srgbClr val="FFFFFF"/>
            </a:solidFill>
          </p:spPr>
          <p:txBody>
            <a:bodyPr wrap="square" lIns="0" tIns="0" rIns="0" bIns="0" rtlCol="0"/>
            <a:lstStyle/>
            <a:p>
              <a:endParaRPr/>
            </a:p>
          </p:txBody>
        </p:sp>
        <p:sp>
          <p:nvSpPr>
            <p:cNvPr id="119" name="object 119"/>
            <p:cNvSpPr/>
            <p:nvPr/>
          </p:nvSpPr>
          <p:spPr>
            <a:xfrm>
              <a:off x="5351005" y="4130509"/>
              <a:ext cx="4301490" cy="1087755"/>
            </a:xfrm>
            <a:custGeom>
              <a:avLst/>
              <a:gdLst/>
              <a:ahLst/>
              <a:cxnLst/>
              <a:rect l="l" t="t" r="r" b="b"/>
              <a:pathLst>
                <a:path w="4301490" h="1087754">
                  <a:moveTo>
                    <a:pt x="4300918" y="1087513"/>
                  </a:moveTo>
                  <a:lnTo>
                    <a:pt x="0" y="1087513"/>
                  </a:lnTo>
                  <a:lnTo>
                    <a:pt x="0" y="0"/>
                  </a:lnTo>
                  <a:lnTo>
                    <a:pt x="4300918" y="0"/>
                  </a:lnTo>
                  <a:lnTo>
                    <a:pt x="4300918" y="1087513"/>
                  </a:lnTo>
                  <a:close/>
                </a:path>
              </a:pathLst>
            </a:custGeom>
            <a:ln w="3175">
              <a:solidFill>
                <a:srgbClr val="AAA7A7"/>
              </a:solidFill>
            </a:ln>
          </p:spPr>
          <p:txBody>
            <a:bodyPr wrap="square" lIns="0" tIns="0" rIns="0" bIns="0" rtlCol="0"/>
            <a:lstStyle/>
            <a:p>
              <a:endParaRPr/>
            </a:p>
          </p:txBody>
        </p:sp>
        <p:sp>
          <p:nvSpPr>
            <p:cNvPr id="120" name="object 120"/>
            <p:cNvSpPr/>
            <p:nvPr/>
          </p:nvSpPr>
          <p:spPr>
            <a:xfrm>
              <a:off x="5353913" y="4583391"/>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121" name="object 121"/>
          <p:cNvSpPr txBox="1"/>
          <p:nvPr/>
        </p:nvSpPr>
        <p:spPr>
          <a:xfrm>
            <a:off x="5558701" y="4586033"/>
            <a:ext cx="140271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Medicor</a:t>
            </a:r>
            <a:r>
              <a:rPr sz="800" b="1" spc="-15" dirty="0">
                <a:solidFill>
                  <a:srgbClr val="231F20"/>
                </a:solidFill>
                <a:latin typeface="Trebuchet MS"/>
                <a:cs typeface="Trebuchet MS"/>
              </a:rPr>
              <a:t> </a:t>
            </a:r>
            <a:r>
              <a:rPr sz="800" b="1" spc="-30" dirty="0">
                <a:solidFill>
                  <a:srgbClr val="231F20"/>
                </a:solidFill>
                <a:latin typeface="Trebuchet MS"/>
                <a:cs typeface="Trebuchet MS"/>
              </a:rPr>
              <a:t>Elektronika</a:t>
            </a:r>
            <a:r>
              <a:rPr sz="800" b="1" spc="-10" dirty="0">
                <a:solidFill>
                  <a:srgbClr val="231F20"/>
                </a:solidFill>
                <a:latin typeface="Trebuchet MS"/>
                <a:cs typeface="Trebuchet MS"/>
              </a:rPr>
              <a:t> </a:t>
            </a:r>
            <a:r>
              <a:rPr sz="800" b="1" spc="-20" dirty="0">
                <a:solidFill>
                  <a:srgbClr val="231F20"/>
                </a:solidFill>
                <a:latin typeface="Trebuchet MS"/>
                <a:cs typeface="Trebuchet MS"/>
              </a:rPr>
              <a:t>/</a:t>
            </a:r>
            <a:r>
              <a:rPr sz="800" b="1" spc="-15" dirty="0">
                <a:solidFill>
                  <a:srgbClr val="231F20"/>
                </a:solidFill>
                <a:latin typeface="Trebuchet MS"/>
                <a:cs typeface="Trebuchet MS"/>
              </a:rPr>
              <a:t> </a:t>
            </a:r>
            <a:r>
              <a:rPr sz="800" b="1" spc="-10" dirty="0">
                <a:solidFill>
                  <a:srgbClr val="231F20"/>
                </a:solidFill>
                <a:latin typeface="Trebuchet MS"/>
                <a:cs typeface="Trebuchet MS"/>
              </a:rPr>
              <a:t>Hungary</a:t>
            </a:r>
            <a:endParaRPr sz="800">
              <a:latin typeface="Trebuchet MS"/>
              <a:cs typeface="Trebuchet MS"/>
            </a:endParaRPr>
          </a:p>
        </p:txBody>
      </p:sp>
      <p:sp>
        <p:nvSpPr>
          <p:cNvPr id="122" name="object 122"/>
          <p:cNvSpPr txBox="1"/>
          <p:nvPr/>
        </p:nvSpPr>
        <p:spPr>
          <a:xfrm>
            <a:off x="7863700" y="4376635"/>
            <a:ext cx="1748789" cy="63500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Infant</a:t>
            </a:r>
            <a:r>
              <a:rPr sz="800" spc="225" dirty="0">
                <a:solidFill>
                  <a:srgbClr val="231F20"/>
                </a:solidFill>
                <a:latin typeface="Gill Sans MT"/>
                <a:cs typeface="Gill Sans MT"/>
              </a:rPr>
              <a:t> </a:t>
            </a:r>
            <a:r>
              <a:rPr sz="800" spc="-10" dirty="0">
                <a:solidFill>
                  <a:srgbClr val="231F20"/>
                </a:solidFill>
                <a:latin typeface="Gill Sans MT"/>
                <a:cs typeface="Gill Sans MT"/>
              </a:rPr>
              <a:t>incubator</a:t>
            </a:r>
            <a:endParaRPr sz="800">
              <a:latin typeface="Gill Sans MT"/>
              <a:cs typeface="Gill Sans MT"/>
            </a:endParaRPr>
          </a:p>
          <a:p>
            <a:pPr marR="5080">
              <a:lnSpc>
                <a:spcPct val="100000"/>
              </a:lnSpc>
            </a:pPr>
            <a:r>
              <a:rPr sz="800" dirty="0">
                <a:solidFill>
                  <a:srgbClr val="231F20"/>
                </a:solidFill>
                <a:latin typeface="Gill Sans MT"/>
                <a:cs typeface="Gill Sans MT"/>
              </a:rPr>
              <a:t>Infant</a:t>
            </a:r>
            <a:r>
              <a:rPr sz="800" spc="225" dirty="0">
                <a:solidFill>
                  <a:srgbClr val="231F20"/>
                </a:solidFill>
                <a:latin typeface="Gill Sans MT"/>
                <a:cs typeface="Gill Sans MT"/>
              </a:rPr>
              <a:t> </a:t>
            </a:r>
            <a:r>
              <a:rPr sz="800" dirty="0">
                <a:solidFill>
                  <a:srgbClr val="231F20"/>
                </a:solidFill>
                <a:latin typeface="Gill Sans MT"/>
                <a:cs typeface="Gill Sans MT"/>
              </a:rPr>
              <a:t>warming</a:t>
            </a:r>
            <a:r>
              <a:rPr sz="800" spc="229" dirty="0">
                <a:solidFill>
                  <a:srgbClr val="231F20"/>
                </a:solidFill>
                <a:latin typeface="Gill Sans MT"/>
                <a:cs typeface="Gill Sans MT"/>
              </a:rPr>
              <a:t> </a:t>
            </a:r>
            <a:r>
              <a:rPr sz="800" spc="55" dirty="0">
                <a:solidFill>
                  <a:srgbClr val="231F20"/>
                </a:solidFill>
                <a:latin typeface="Gill Sans MT"/>
                <a:cs typeface="Gill Sans MT"/>
              </a:rPr>
              <a:t>and</a:t>
            </a:r>
            <a:r>
              <a:rPr sz="800" spc="225" dirty="0">
                <a:solidFill>
                  <a:srgbClr val="231F20"/>
                </a:solidFill>
                <a:latin typeface="Gill Sans MT"/>
                <a:cs typeface="Gill Sans MT"/>
              </a:rPr>
              <a:t> </a:t>
            </a:r>
            <a:r>
              <a:rPr sz="800" dirty="0">
                <a:solidFill>
                  <a:srgbClr val="231F20"/>
                </a:solidFill>
                <a:latin typeface="Gill Sans MT"/>
                <a:cs typeface="Gill Sans MT"/>
              </a:rPr>
              <a:t>resuscitation</a:t>
            </a:r>
            <a:r>
              <a:rPr sz="800" spc="229" dirty="0">
                <a:solidFill>
                  <a:srgbClr val="231F20"/>
                </a:solidFill>
                <a:latin typeface="Gill Sans MT"/>
                <a:cs typeface="Gill Sans MT"/>
              </a:rPr>
              <a:t> </a:t>
            </a:r>
            <a:r>
              <a:rPr sz="800" spc="-10" dirty="0">
                <a:solidFill>
                  <a:srgbClr val="231F20"/>
                </a:solidFill>
                <a:latin typeface="Gill Sans MT"/>
                <a:cs typeface="Gill Sans MT"/>
              </a:rPr>
              <a:t>table Phototherapy</a:t>
            </a:r>
            <a:endParaRPr sz="800">
              <a:latin typeface="Gill Sans MT"/>
              <a:cs typeface="Gill Sans MT"/>
            </a:endParaRPr>
          </a:p>
          <a:p>
            <a:pPr marR="1090295">
              <a:lnSpc>
                <a:spcPct val="100000"/>
              </a:lnSpc>
            </a:pPr>
            <a:r>
              <a:rPr sz="800" dirty="0">
                <a:solidFill>
                  <a:srgbClr val="231F20"/>
                </a:solidFill>
                <a:latin typeface="Gill Sans MT"/>
                <a:cs typeface="Gill Sans MT"/>
              </a:rPr>
              <a:t>Apnea</a:t>
            </a:r>
            <a:r>
              <a:rPr sz="800" spc="160" dirty="0">
                <a:solidFill>
                  <a:srgbClr val="231F20"/>
                </a:solidFill>
                <a:latin typeface="Gill Sans MT"/>
                <a:cs typeface="Gill Sans MT"/>
              </a:rPr>
              <a:t> </a:t>
            </a:r>
            <a:r>
              <a:rPr sz="800" spc="-10" dirty="0">
                <a:solidFill>
                  <a:srgbClr val="231F20"/>
                </a:solidFill>
                <a:latin typeface="Gill Sans MT"/>
                <a:cs typeface="Gill Sans MT"/>
              </a:rPr>
              <a:t>alarm </a:t>
            </a:r>
            <a:r>
              <a:rPr sz="800" dirty="0">
                <a:solidFill>
                  <a:srgbClr val="231F20"/>
                </a:solidFill>
                <a:latin typeface="Gill Sans MT"/>
                <a:cs typeface="Gill Sans MT"/>
              </a:rPr>
              <a:t>Infusion</a:t>
            </a:r>
            <a:r>
              <a:rPr sz="800" spc="325" dirty="0">
                <a:solidFill>
                  <a:srgbClr val="231F20"/>
                </a:solidFill>
                <a:latin typeface="Gill Sans MT"/>
                <a:cs typeface="Gill Sans MT"/>
              </a:rPr>
              <a:t> </a:t>
            </a:r>
            <a:r>
              <a:rPr sz="800" spc="30" dirty="0">
                <a:solidFill>
                  <a:srgbClr val="231F20"/>
                </a:solidFill>
                <a:latin typeface="Gill Sans MT"/>
                <a:cs typeface="Gill Sans MT"/>
              </a:rPr>
              <a:t>pump</a:t>
            </a:r>
            <a:endParaRPr sz="800">
              <a:latin typeface="Gill Sans MT"/>
              <a:cs typeface="Gill Sans MT"/>
            </a:endParaRPr>
          </a:p>
        </p:txBody>
      </p:sp>
      <p:grpSp>
        <p:nvGrpSpPr>
          <p:cNvPr id="123" name="object 123"/>
          <p:cNvGrpSpPr/>
          <p:nvPr/>
        </p:nvGrpSpPr>
        <p:grpSpPr>
          <a:xfrm>
            <a:off x="5341213" y="5284152"/>
            <a:ext cx="4314825" cy="1508760"/>
            <a:chOff x="5341213" y="5284152"/>
            <a:chExt cx="4314825" cy="1508760"/>
          </a:xfrm>
        </p:grpSpPr>
        <p:sp>
          <p:nvSpPr>
            <p:cNvPr id="124" name="object 124"/>
            <p:cNvSpPr/>
            <p:nvPr/>
          </p:nvSpPr>
          <p:spPr>
            <a:xfrm>
              <a:off x="5353342" y="5285740"/>
              <a:ext cx="4301490" cy="1505585"/>
            </a:xfrm>
            <a:custGeom>
              <a:avLst/>
              <a:gdLst/>
              <a:ahLst/>
              <a:cxnLst/>
              <a:rect l="l" t="t" r="r" b="b"/>
              <a:pathLst>
                <a:path w="4301490" h="1505584">
                  <a:moveTo>
                    <a:pt x="4300905" y="0"/>
                  </a:moveTo>
                  <a:lnTo>
                    <a:pt x="0" y="0"/>
                  </a:lnTo>
                  <a:lnTo>
                    <a:pt x="0" y="1505445"/>
                  </a:lnTo>
                  <a:lnTo>
                    <a:pt x="4300905" y="1505445"/>
                  </a:lnTo>
                  <a:lnTo>
                    <a:pt x="4300905" y="0"/>
                  </a:lnTo>
                  <a:close/>
                </a:path>
              </a:pathLst>
            </a:custGeom>
            <a:solidFill>
              <a:srgbClr val="FFFFFF"/>
            </a:solidFill>
          </p:spPr>
          <p:txBody>
            <a:bodyPr wrap="square" lIns="0" tIns="0" rIns="0" bIns="0" rtlCol="0"/>
            <a:lstStyle/>
            <a:p>
              <a:endParaRPr/>
            </a:p>
          </p:txBody>
        </p:sp>
        <p:sp>
          <p:nvSpPr>
            <p:cNvPr id="125" name="object 125"/>
            <p:cNvSpPr/>
            <p:nvPr/>
          </p:nvSpPr>
          <p:spPr>
            <a:xfrm>
              <a:off x="5353342" y="5285740"/>
              <a:ext cx="4301490" cy="1505585"/>
            </a:xfrm>
            <a:custGeom>
              <a:avLst/>
              <a:gdLst/>
              <a:ahLst/>
              <a:cxnLst/>
              <a:rect l="l" t="t" r="r" b="b"/>
              <a:pathLst>
                <a:path w="4301490" h="1505584">
                  <a:moveTo>
                    <a:pt x="4300905" y="1505445"/>
                  </a:moveTo>
                  <a:lnTo>
                    <a:pt x="0" y="1505445"/>
                  </a:lnTo>
                  <a:lnTo>
                    <a:pt x="0" y="0"/>
                  </a:lnTo>
                  <a:lnTo>
                    <a:pt x="4300905" y="0"/>
                  </a:lnTo>
                  <a:lnTo>
                    <a:pt x="4300905" y="1505445"/>
                  </a:lnTo>
                  <a:close/>
                </a:path>
              </a:pathLst>
            </a:custGeom>
            <a:ln w="3175">
              <a:solidFill>
                <a:srgbClr val="787878"/>
              </a:solidFill>
            </a:ln>
          </p:spPr>
          <p:txBody>
            <a:bodyPr wrap="square" lIns="0" tIns="0" rIns="0" bIns="0" rtlCol="0"/>
            <a:lstStyle/>
            <a:p>
              <a:endParaRPr/>
            </a:p>
          </p:txBody>
        </p:sp>
        <p:sp>
          <p:nvSpPr>
            <p:cNvPr id="126" name="object 126"/>
            <p:cNvSpPr/>
            <p:nvPr/>
          </p:nvSpPr>
          <p:spPr>
            <a:xfrm>
              <a:off x="5341213" y="5728004"/>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127" name="object 127"/>
          <p:cNvSpPr txBox="1"/>
          <p:nvPr/>
        </p:nvSpPr>
        <p:spPr>
          <a:xfrm>
            <a:off x="5558701" y="5730659"/>
            <a:ext cx="146177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Hanshin</a:t>
            </a:r>
            <a:r>
              <a:rPr sz="800" b="1" spc="-30" dirty="0">
                <a:solidFill>
                  <a:srgbClr val="231F20"/>
                </a:solidFill>
                <a:latin typeface="Trebuchet MS"/>
                <a:cs typeface="Trebuchet MS"/>
              </a:rPr>
              <a:t> </a:t>
            </a:r>
            <a:r>
              <a:rPr sz="800" b="1" dirty="0">
                <a:solidFill>
                  <a:srgbClr val="231F20"/>
                </a:solidFill>
                <a:latin typeface="Trebuchet MS"/>
                <a:cs typeface="Trebuchet MS"/>
              </a:rPr>
              <a:t>Medical</a:t>
            </a:r>
            <a:r>
              <a:rPr sz="800" b="1" spc="-25" dirty="0">
                <a:solidFill>
                  <a:srgbClr val="231F20"/>
                </a:solidFill>
                <a:latin typeface="Trebuchet MS"/>
                <a:cs typeface="Trebuchet MS"/>
              </a:rPr>
              <a:t> </a:t>
            </a:r>
            <a:r>
              <a:rPr sz="800" b="1" spc="-20" dirty="0">
                <a:solidFill>
                  <a:srgbClr val="231F20"/>
                </a:solidFill>
                <a:latin typeface="Trebuchet MS"/>
                <a:cs typeface="Trebuchet MS"/>
              </a:rPr>
              <a:t>Co.</a:t>
            </a:r>
            <a:r>
              <a:rPr sz="800" b="1" spc="-30" dirty="0">
                <a:solidFill>
                  <a:srgbClr val="231F20"/>
                </a:solidFill>
                <a:latin typeface="Trebuchet MS"/>
                <a:cs typeface="Trebuchet MS"/>
              </a:rPr>
              <a:t> </a:t>
            </a:r>
            <a:r>
              <a:rPr sz="800" b="1" spc="-10" dirty="0">
                <a:solidFill>
                  <a:srgbClr val="231F20"/>
                </a:solidFill>
                <a:latin typeface="Trebuchet MS"/>
                <a:cs typeface="Trebuchet MS"/>
              </a:rPr>
              <a:t>Ltd./Korea</a:t>
            </a:r>
            <a:endParaRPr sz="800">
              <a:latin typeface="Trebuchet MS"/>
              <a:cs typeface="Trebuchet MS"/>
            </a:endParaRPr>
          </a:p>
        </p:txBody>
      </p:sp>
      <p:sp>
        <p:nvSpPr>
          <p:cNvPr id="128" name="object 128"/>
          <p:cNvSpPr txBox="1"/>
          <p:nvPr/>
        </p:nvSpPr>
        <p:spPr>
          <a:xfrm>
            <a:off x="7863700" y="5329948"/>
            <a:ext cx="1774189" cy="1366520"/>
          </a:xfrm>
          <a:prstGeom prst="rect">
            <a:avLst/>
          </a:prstGeom>
        </p:spPr>
        <p:txBody>
          <a:bodyPr vert="horz" wrap="square" lIns="0" tIns="12700" rIns="0" bIns="0" rtlCol="0">
            <a:spAutoFit/>
          </a:bodyPr>
          <a:lstStyle/>
          <a:p>
            <a:pPr>
              <a:lnSpc>
                <a:spcPct val="100000"/>
              </a:lnSpc>
              <a:spcBef>
                <a:spcPts val="100"/>
              </a:spcBef>
            </a:pPr>
            <a:r>
              <a:rPr sz="800" spc="55" dirty="0">
                <a:solidFill>
                  <a:srgbClr val="231F20"/>
                </a:solidFill>
                <a:latin typeface="Gill Sans MT"/>
                <a:cs typeface="Gill Sans MT"/>
              </a:rPr>
              <a:t>Steam</a:t>
            </a:r>
            <a:r>
              <a:rPr sz="800" spc="-5" dirty="0">
                <a:solidFill>
                  <a:srgbClr val="231F20"/>
                </a:solidFill>
                <a:latin typeface="Gill Sans MT"/>
                <a:cs typeface="Gill Sans MT"/>
              </a:rPr>
              <a:t> </a:t>
            </a:r>
            <a:r>
              <a:rPr sz="800" spc="-10" dirty="0">
                <a:solidFill>
                  <a:srgbClr val="231F20"/>
                </a:solidFill>
                <a:latin typeface="Gill Sans MT"/>
                <a:cs typeface="Gill Sans MT"/>
              </a:rPr>
              <a:t>sterilizer</a:t>
            </a:r>
            <a:endParaRPr sz="800">
              <a:latin typeface="Gill Sans MT"/>
              <a:cs typeface="Gill Sans MT"/>
            </a:endParaRPr>
          </a:p>
          <a:p>
            <a:pPr marR="230504">
              <a:lnSpc>
                <a:spcPct val="100000"/>
              </a:lnSpc>
            </a:pPr>
            <a:r>
              <a:rPr sz="800" dirty="0">
                <a:solidFill>
                  <a:srgbClr val="231F20"/>
                </a:solidFill>
                <a:latin typeface="Gill Sans MT"/>
                <a:cs typeface="Gill Sans MT"/>
              </a:rPr>
              <a:t>Low</a:t>
            </a:r>
            <a:r>
              <a:rPr sz="800" spc="80" dirty="0">
                <a:solidFill>
                  <a:srgbClr val="231F20"/>
                </a:solidFill>
                <a:latin typeface="Gill Sans MT"/>
                <a:cs typeface="Gill Sans MT"/>
              </a:rPr>
              <a:t> </a:t>
            </a:r>
            <a:r>
              <a:rPr sz="800" dirty="0">
                <a:solidFill>
                  <a:srgbClr val="231F20"/>
                </a:solidFill>
                <a:latin typeface="Gill Sans MT"/>
                <a:cs typeface="Gill Sans MT"/>
              </a:rPr>
              <a:t>temperature</a:t>
            </a:r>
            <a:r>
              <a:rPr sz="800" spc="80" dirty="0">
                <a:solidFill>
                  <a:srgbClr val="231F20"/>
                </a:solidFill>
                <a:latin typeface="Gill Sans MT"/>
                <a:cs typeface="Gill Sans MT"/>
              </a:rPr>
              <a:t> </a:t>
            </a:r>
            <a:r>
              <a:rPr sz="800" spc="65" dirty="0">
                <a:solidFill>
                  <a:srgbClr val="231F20"/>
                </a:solidFill>
                <a:latin typeface="Gill Sans MT"/>
                <a:cs typeface="Gill Sans MT"/>
              </a:rPr>
              <a:t>plasma</a:t>
            </a:r>
            <a:r>
              <a:rPr sz="800" spc="80" dirty="0">
                <a:solidFill>
                  <a:srgbClr val="231F20"/>
                </a:solidFill>
                <a:latin typeface="Gill Sans MT"/>
                <a:cs typeface="Gill Sans MT"/>
              </a:rPr>
              <a:t> </a:t>
            </a:r>
            <a:r>
              <a:rPr sz="800" spc="-10" dirty="0">
                <a:solidFill>
                  <a:srgbClr val="231F20"/>
                </a:solidFill>
                <a:latin typeface="Gill Sans MT"/>
                <a:cs typeface="Gill Sans MT"/>
              </a:rPr>
              <a:t>sterilizer </a:t>
            </a:r>
            <a:r>
              <a:rPr sz="800" dirty="0">
                <a:solidFill>
                  <a:srgbClr val="231F20"/>
                </a:solidFill>
                <a:latin typeface="Gill Sans MT"/>
                <a:cs typeface="Gill Sans MT"/>
              </a:rPr>
              <a:t>Ethylene</a:t>
            </a:r>
            <a:r>
              <a:rPr sz="800" spc="130" dirty="0">
                <a:solidFill>
                  <a:srgbClr val="231F20"/>
                </a:solidFill>
                <a:latin typeface="Gill Sans MT"/>
                <a:cs typeface="Gill Sans MT"/>
              </a:rPr>
              <a:t> </a:t>
            </a:r>
            <a:r>
              <a:rPr sz="800" dirty="0">
                <a:solidFill>
                  <a:srgbClr val="231F20"/>
                </a:solidFill>
                <a:latin typeface="Gill Sans MT"/>
                <a:cs typeface="Gill Sans MT"/>
              </a:rPr>
              <a:t>oxide</a:t>
            </a:r>
            <a:r>
              <a:rPr sz="800" spc="130" dirty="0">
                <a:solidFill>
                  <a:srgbClr val="231F20"/>
                </a:solidFill>
                <a:latin typeface="Gill Sans MT"/>
                <a:cs typeface="Gill Sans MT"/>
              </a:rPr>
              <a:t> </a:t>
            </a:r>
            <a:r>
              <a:rPr sz="800" spc="-10" dirty="0">
                <a:solidFill>
                  <a:srgbClr val="231F20"/>
                </a:solidFill>
                <a:latin typeface="Gill Sans MT"/>
                <a:cs typeface="Gill Sans MT"/>
              </a:rPr>
              <a:t>sterilizer</a:t>
            </a:r>
            <a:endParaRPr sz="800">
              <a:latin typeface="Gill Sans MT"/>
              <a:cs typeface="Gill Sans MT"/>
            </a:endParaRPr>
          </a:p>
          <a:p>
            <a:pPr marR="335280">
              <a:lnSpc>
                <a:spcPct val="100000"/>
              </a:lnSpc>
            </a:pPr>
            <a:r>
              <a:rPr sz="800" spc="-40" dirty="0">
                <a:solidFill>
                  <a:srgbClr val="231F20"/>
                </a:solidFill>
                <a:latin typeface="Gill Sans MT"/>
                <a:cs typeface="Gill Sans MT"/>
              </a:rPr>
              <a:t>Dry</a:t>
            </a:r>
            <a:r>
              <a:rPr sz="800" spc="65" dirty="0">
                <a:solidFill>
                  <a:srgbClr val="231F20"/>
                </a:solidFill>
                <a:latin typeface="Gill Sans MT"/>
                <a:cs typeface="Gill Sans MT"/>
              </a:rPr>
              <a:t> </a:t>
            </a:r>
            <a:r>
              <a:rPr sz="800" dirty="0">
                <a:solidFill>
                  <a:srgbClr val="231F20"/>
                </a:solidFill>
                <a:latin typeface="Gill Sans MT"/>
                <a:cs typeface="Gill Sans MT"/>
              </a:rPr>
              <a:t>heat</a:t>
            </a:r>
            <a:r>
              <a:rPr sz="800" spc="70" dirty="0">
                <a:solidFill>
                  <a:srgbClr val="231F20"/>
                </a:solidFill>
                <a:latin typeface="Gill Sans MT"/>
                <a:cs typeface="Gill Sans MT"/>
              </a:rPr>
              <a:t> </a:t>
            </a:r>
            <a:r>
              <a:rPr sz="800" dirty="0">
                <a:solidFill>
                  <a:srgbClr val="231F20"/>
                </a:solidFill>
                <a:latin typeface="Gill Sans MT"/>
                <a:cs typeface="Gill Sans MT"/>
              </a:rPr>
              <a:t>sterilizer</a:t>
            </a:r>
            <a:r>
              <a:rPr sz="800" spc="70" dirty="0">
                <a:solidFill>
                  <a:srgbClr val="231F20"/>
                </a:solidFill>
                <a:latin typeface="Gill Sans MT"/>
                <a:cs typeface="Gill Sans MT"/>
              </a:rPr>
              <a:t> </a:t>
            </a:r>
            <a:r>
              <a:rPr sz="800" spc="55" dirty="0">
                <a:solidFill>
                  <a:srgbClr val="231F20"/>
                </a:solidFill>
                <a:latin typeface="Gill Sans MT"/>
                <a:cs typeface="Gill Sans MT"/>
              </a:rPr>
              <a:t>and</a:t>
            </a:r>
            <a:r>
              <a:rPr sz="800" spc="65" dirty="0">
                <a:solidFill>
                  <a:srgbClr val="231F20"/>
                </a:solidFill>
                <a:latin typeface="Gill Sans MT"/>
                <a:cs typeface="Gill Sans MT"/>
              </a:rPr>
              <a:t> </a:t>
            </a:r>
            <a:r>
              <a:rPr sz="800" spc="-10" dirty="0">
                <a:solidFill>
                  <a:srgbClr val="231F20"/>
                </a:solidFill>
                <a:latin typeface="Gill Sans MT"/>
                <a:cs typeface="Gill Sans MT"/>
              </a:rPr>
              <a:t>incubator </a:t>
            </a:r>
            <a:r>
              <a:rPr sz="800" dirty="0">
                <a:solidFill>
                  <a:srgbClr val="231F20"/>
                </a:solidFill>
                <a:latin typeface="Gill Sans MT"/>
                <a:cs typeface="Gill Sans MT"/>
              </a:rPr>
              <a:t>Refrigerator</a:t>
            </a:r>
            <a:r>
              <a:rPr sz="800" spc="165" dirty="0">
                <a:solidFill>
                  <a:srgbClr val="231F20"/>
                </a:solidFill>
                <a:latin typeface="Gill Sans MT"/>
                <a:cs typeface="Gill Sans MT"/>
              </a:rPr>
              <a:t> </a:t>
            </a:r>
            <a:r>
              <a:rPr sz="800" spc="-10" dirty="0">
                <a:solidFill>
                  <a:srgbClr val="231F20"/>
                </a:solidFill>
                <a:latin typeface="Gill Sans MT"/>
                <a:cs typeface="Gill Sans MT"/>
              </a:rPr>
              <a:t>biological</a:t>
            </a:r>
            <a:endParaRPr sz="800">
              <a:latin typeface="Gill Sans MT"/>
              <a:cs typeface="Gill Sans MT"/>
            </a:endParaRPr>
          </a:p>
          <a:p>
            <a:pPr marR="675005">
              <a:lnSpc>
                <a:spcPct val="100000"/>
              </a:lnSpc>
            </a:pPr>
            <a:r>
              <a:rPr sz="800" dirty="0">
                <a:solidFill>
                  <a:srgbClr val="231F20"/>
                </a:solidFill>
                <a:latin typeface="Gill Sans MT"/>
                <a:cs typeface="Gill Sans MT"/>
              </a:rPr>
              <a:t>Freezer</a:t>
            </a:r>
            <a:r>
              <a:rPr sz="800" spc="90" dirty="0">
                <a:solidFill>
                  <a:srgbClr val="231F20"/>
                </a:solidFill>
                <a:latin typeface="Gill Sans MT"/>
                <a:cs typeface="Gill Sans MT"/>
              </a:rPr>
              <a:t> </a:t>
            </a:r>
            <a:r>
              <a:rPr sz="800" spc="-10" dirty="0">
                <a:solidFill>
                  <a:srgbClr val="231F20"/>
                </a:solidFill>
                <a:latin typeface="Gill Sans MT"/>
                <a:cs typeface="Gill Sans MT"/>
              </a:rPr>
              <a:t>blood</a:t>
            </a:r>
            <a:r>
              <a:rPr sz="800" spc="509" dirty="0">
                <a:solidFill>
                  <a:srgbClr val="231F20"/>
                </a:solidFill>
                <a:latin typeface="Gill Sans MT"/>
                <a:cs typeface="Gill Sans MT"/>
              </a:rPr>
              <a:t> </a:t>
            </a:r>
            <a:r>
              <a:rPr sz="800" dirty="0">
                <a:solidFill>
                  <a:srgbClr val="231F20"/>
                </a:solidFill>
                <a:latin typeface="Gill Sans MT"/>
                <a:cs typeface="Gill Sans MT"/>
              </a:rPr>
              <a:t>Ultraviolet</a:t>
            </a:r>
            <a:r>
              <a:rPr sz="800" spc="55" dirty="0">
                <a:solidFill>
                  <a:srgbClr val="231F20"/>
                </a:solidFill>
                <a:latin typeface="Gill Sans MT"/>
                <a:cs typeface="Gill Sans MT"/>
              </a:rPr>
              <a:t> </a:t>
            </a:r>
            <a:r>
              <a:rPr sz="800" dirty="0">
                <a:solidFill>
                  <a:srgbClr val="231F20"/>
                </a:solidFill>
                <a:latin typeface="Gill Sans MT"/>
                <a:cs typeface="Gill Sans MT"/>
              </a:rPr>
              <a:t>auto</a:t>
            </a:r>
            <a:r>
              <a:rPr sz="800" spc="55" dirty="0">
                <a:solidFill>
                  <a:srgbClr val="231F20"/>
                </a:solidFill>
                <a:latin typeface="Gill Sans MT"/>
                <a:cs typeface="Gill Sans MT"/>
              </a:rPr>
              <a:t> </a:t>
            </a:r>
            <a:r>
              <a:rPr sz="800" spc="-10" dirty="0">
                <a:solidFill>
                  <a:srgbClr val="231F20"/>
                </a:solidFill>
                <a:latin typeface="Gill Sans MT"/>
                <a:cs typeface="Gill Sans MT"/>
              </a:rPr>
              <a:t>sterilizer </a:t>
            </a:r>
            <a:r>
              <a:rPr sz="800" dirty="0">
                <a:solidFill>
                  <a:srgbClr val="231F20"/>
                </a:solidFill>
                <a:latin typeface="Gill Sans MT"/>
                <a:cs typeface="Gill Sans MT"/>
              </a:rPr>
              <a:t>Cast</a:t>
            </a:r>
            <a:r>
              <a:rPr sz="800" spc="105" dirty="0">
                <a:solidFill>
                  <a:srgbClr val="231F20"/>
                </a:solidFill>
                <a:latin typeface="Gill Sans MT"/>
                <a:cs typeface="Gill Sans MT"/>
              </a:rPr>
              <a:t> </a:t>
            </a:r>
            <a:r>
              <a:rPr sz="800" spc="-10" dirty="0">
                <a:solidFill>
                  <a:srgbClr val="231F20"/>
                </a:solidFill>
                <a:latin typeface="Gill Sans MT"/>
                <a:cs typeface="Gill Sans MT"/>
              </a:rPr>
              <a:t>cutter</a:t>
            </a:r>
            <a:endParaRPr sz="800">
              <a:latin typeface="Gill Sans MT"/>
              <a:cs typeface="Gill Sans MT"/>
            </a:endParaRPr>
          </a:p>
          <a:p>
            <a:pPr>
              <a:lnSpc>
                <a:spcPct val="100000"/>
              </a:lnSpc>
            </a:pPr>
            <a:r>
              <a:rPr sz="800" dirty="0">
                <a:solidFill>
                  <a:srgbClr val="231F20"/>
                </a:solidFill>
                <a:latin typeface="Gill Sans MT"/>
                <a:cs typeface="Gill Sans MT"/>
              </a:rPr>
              <a:t>Doppler</a:t>
            </a:r>
            <a:r>
              <a:rPr sz="800" spc="105" dirty="0">
                <a:solidFill>
                  <a:srgbClr val="231F20"/>
                </a:solidFill>
                <a:latin typeface="Gill Sans MT"/>
                <a:cs typeface="Gill Sans MT"/>
              </a:rPr>
              <a:t> </a:t>
            </a:r>
            <a:r>
              <a:rPr sz="800" dirty="0">
                <a:solidFill>
                  <a:srgbClr val="231F20"/>
                </a:solidFill>
                <a:latin typeface="Gill Sans MT"/>
                <a:cs typeface="Gill Sans MT"/>
              </a:rPr>
              <a:t>fetus</a:t>
            </a:r>
            <a:r>
              <a:rPr sz="800" spc="110" dirty="0">
                <a:solidFill>
                  <a:srgbClr val="231F20"/>
                </a:solidFill>
                <a:latin typeface="Gill Sans MT"/>
                <a:cs typeface="Gill Sans MT"/>
              </a:rPr>
              <a:t> </a:t>
            </a:r>
            <a:r>
              <a:rPr sz="800" spc="40" dirty="0">
                <a:solidFill>
                  <a:srgbClr val="231F20"/>
                </a:solidFill>
                <a:latin typeface="Gill Sans MT"/>
                <a:cs typeface="Gill Sans MT"/>
              </a:rPr>
              <a:t>pulse</a:t>
            </a:r>
            <a:endParaRPr sz="800">
              <a:latin typeface="Gill Sans MT"/>
              <a:cs typeface="Gill Sans MT"/>
            </a:endParaRPr>
          </a:p>
          <a:p>
            <a:pPr marR="5080">
              <a:lnSpc>
                <a:spcPct val="100000"/>
              </a:lnSpc>
            </a:pPr>
            <a:r>
              <a:rPr sz="800" dirty="0">
                <a:solidFill>
                  <a:srgbClr val="231F20"/>
                </a:solidFill>
                <a:latin typeface="Gill Sans MT"/>
                <a:cs typeface="Gill Sans MT"/>
              </a:rPr>
              <a:t>Automatic</a:t>
            </a:r>
            <a:r>
              <a:rPr sz="800" spc="95" dirty="0">
                <a:solidFill>
                  <a:srgbClr val="231F20"/>
                </a:solidFill>
                <a:latin typeface="Gill Sans MT"/>
                <a:cs typeface="Gill Sans MT"/>
              </a:rPr>
              <a:t> </a:t>
            </a:r>
            <a:r>
              <a:rPr sz="800" dirty="0">
                <a:solidFill>
                  <a:srgbClr val="231F20"/>
                </a:solidFill>
                <a:latin typeface="Gill Sans MT"/>
                <a:cs typeface="Gill Sans MT"/>
              </a:rPr>
              <a:t>cutting</a:t>
            </a:r>
            <a:r>
              <a:rPr sz="800" spc="95" dirty="0">
                <a:solidFill>
                  <a:srgbClr val="231F20"/>
                </a:solidFill>
                <a:latin typeface="Gill Sans MT"/>
                <a:cs typeface="Gill Sans MT"/>
              </a:rPr>
              <a:t> </a:t>
            </a:r>
            <a:r>
              <a:rPr sz="800" spc="55" dirty="0">
                <a:solidFill>
                  <a:srgbClr val="231F20"/>
                </a:solidFill>
                <a:latin typeface="Gill Sans MT"/>
                <a:cs typeface="Gill Sans MT"/>
              </a:rPr>
              <a:t>and</a:t>
            </a:r>
            <a:r>
              <a:rPr sz="800" spc="95" dirty="0">
                <a:solidFill>
                  <a:srgbClr val="231F20"/>
                </a:solidFill>
                <a:latin typeface="Gill Sans MT"/>
                <a:cs typeface="Gill Sans MT"/>
              </a:rPr>
              <a:t> </a:t>
            </a:r>
            <a:r>
              <a:rPr sz="800" spc="60" dirty="0">
                <a:solidFill>
                  <a:srgbClr val="231F20"/>
                </a:solidFill>
                <a:latin typeface="Gill Sans MT"/>
                <a:cs typeface="Gill Sans MT"/>
              </a:rPr>
              <a:t>sealing</a:t>
            </a:r>
            <a:r>
              <a:rPr sz="800" spc="95" dirty="0">
                <a:solidFill>
                  <a:srgbClr val="231F20"/>
                </a:solidFill>
                <a:latin typeface="Gill Sans MT"/>
                <a:cs typeface="Gill Sans MT"/>
              </a:rPr>
              <a:t> </a:t>
            </a:r>
            <a:r>
              <a:rPr sz="800" spc="-10" dirty="0">
                <a:solidFill>
                  <a:srgbClr val="231F20"/>
                </a:solidFill>
                <a:latin typeface="Gill Sans MT"/>
                <a:cs typeface="Gill Sans MT"/>
              </a:rPr>
              <a:t>machine </a:t>
            </a:r>
            <a:r>
              <a:rPr sz="800" dirty="0">
                <a:solidFill>
                  <a:srgbClr val="231F20"/>
                </a:solidFill>
                <a:latin typeface="Gill Sans MT"/>
                <a:cs typeface="Gill Sans MT"/>
              </a:rPr>
              <a:t>Appliance</a:t>
            </a:r>
            <a:r>
              <a:rPr sz="800" spc="280" dirty="0">
                <a:solidFill>
                  <a:srgbClr val="231F20"/>
                </a:solidFill>
                <a:latin typeface="Gill Sans MT"/>
                <a:cs typeface="Gill Sans MT"/>
              </a:rPr>
              <a:t> </a:t>
            </a:r>
            <a:r>
              <a:rPr sz="800" spc="-10" dirty="0">
                <a:solidFill>
                  <a:srgbClr val="231F20"/>
                </a:solidFill>
                <a:latin typeface="Gill Sans MT"/>
                <a:cs typeface="Gill Sans MT"/>
              </a:rPr>
              <a:t>table</a:t>
            </a:r>
            <a:endParaRPr sz="800">
              <a:latin typeface="Gill Sans MT"/>
              <a:cs typeface="Gill Sans MT"/>
            </a:endParaRPr>
          </a:p>
        </p:txBody>
      </p:sp>
      <p:grpSp>
        <p:nvGrpSpPr>
          <p:cNvPr id="129" name="object 129"/>
          <p:cNvGrpSpPr/>
          <p:nvPr/>
        </p:nvGrpSpPr>
        <p:grpSpPr>
          <a:xfrm>
            <a:off x="2816517" y="1626209"/>
            <a:ext cx="5020945" cy="5041265"/>
            <a:chOff x="2816517" y="1626209"/>
            <a:chExt cx="5020945" cy="5041265"/>
          </a:xfrm>
        </p:grpSpPr>
        <p:sp>
          <p:nvSpPr>
            <p:cNvPr id="130" name="object 130"/>
            <p:cNvSpPr/>
            <p:nvPr/>
          </p:nvSpPr>
          <p:spPr>
            <a:xfrm>
              <a:off x="2816517" y="1626209"/>
              <a:ext cx="5020945" cy="4549775"/>
            </a:xfrm>
            <a:custGeom>
              <a:avLst/>
              <a:gdLst/>
              <a:ahLst/>
              <a:cxnLst/>
              <a:rect l="l" t="t" r="r" b="b"/>
              <a:pathLst>
                <a:path w="5020945" h="4549775">
                  <a:moveTo>
                    <a:pt x="43141" y="3579736"/>
                  </a:moveTo>
                  <a:lnTo>
                    <a:pt x="41440" y="3571341"/>
                  </a:lnTo>
                  <a:lnTo>
                    <a:pt x="36817" y="3564483"/>
                  </a:lnTo>
                  <a:lnTo>
                    <a:pt x="29959" y="3559860"/>
                  </a:lnTo>
                  <a:lnTo>
                    <a:pt x="21577" y="3558159"/>
                  </a:lnTo>
                  <a:lnTo>
                    <a:pt x="13169" y="3559860"/>
                  </a:lnTo>
                  <a:lnTo>
                    <a:pt x="6311" y="3564483"/>
                  </a:lnTo>
                  <a:lnTo>
                    <a:pt x="1689" y="3571341"/>
                  </a:lnTo>
                  <a:lnTo>
                    <a:pt x="0" y="3579736"/>
                  </a:lnTo>
                  <a:lnTo>
                    <a:pt x="1689" y="3588131"/>
                  </a:lnTo>
                  <a:lnTo>
                    <a:pt x="6311" y="3594976"/>
                  </a:lnTo>
                  <a:lnTo>
                    <a:pt x="13169" y="3599599"/>
                  </a:lnTo>
                  <a:lnTo>
                    <a:pt x="21577" y="3601288"/>
                  </a:lnTo>
                  <a:lnTo>
                    <a:pt x="29959" y="3599599"/>
                  </a:lnTo>
                  <a:lnTo>
                    <a:pt x="36817" y="3594976"/>
                  </a:lnTo>
                  <a:lnTo>
                    <a:pt x="41440" y="3588131"/>
                  </a:lnTo>
                  <a:lnTo>
                    <a:pt x="43141" y="3579736"/>
                  </a:lnTo>
                  <a:close/>
                </a:path>
                <a:path w="5020945" h="4549775">
                  <a:moveTo>
                    <a:pt x="43141" y="3461093"/>
                  </a:moveTo>
                  <a:lnTo>
                    <a:pt x="41440" y="3452711"/>
                  </a:lnTo>
                  <a:lnTo>
                    <a:pt x="36817" y="3445865"/>
                  </a:lnTo>
                  <a:lnTo>
                    <a:pt x="29959" y="3441242"/>
                  </a:lnTo>
                  <a:lnTo>
                    <a:pt x="21577" y="3439541"/>
                  </a:lnTo>
                  <a:lnTo>
                    <a:pt x="13169" y="3441242"/>
                  </a:lnTo>
                  <a:lnTo>
                    <a:pt x="6311" y="3445865"/>
                  </a:lnTo>
                  <a:lnTo>
                    <a:pt x="1689" y="3452711"/>
                  </a:lnTo>
                  <a:lnTo>
                    <a:pt x="0" y="3461093"/>
                  </a:lnTo>
                  <a:lnTo>
                    <a:pt x="1689" y="3469487"/>
                  </a:lnTo>
                  <a:lnTo>
                    <a:pt x="6311" y="3476333"/>
                  </a:lnTo>
                  <a:lnTo>
                    <a:pt x="13169" y="3480955"/>
                  </a:lnTo>
                  <a:lnTo>
                    <a:pt x="21577" y="3482644"/>
                  </a:lnTo>
                  <a:lnTo>
                    <a:pt x="29959" y="3480955"/>
                  </a:lnTo>
                  <a:lnTo>
                    <a:pt x="36817" y="3476333"/>
                  </a:lnTo>
                  <a:lnTo>
                    <a:pt x="41440" y="3469487"/>
                  </a:lnTo>
                  <a:lnTo>
                    <a:pt x="43141" y="3461093"/>
                  </a:lnTo>
                  <a:close/>
                </a:path>
                <a:path w="5020945" h="4549775">
                  <a:moveTo>
                    <a:pt x="43141" y="3211436"/>
                  </a:moveTo>
                  <a:lnTo>
                    <a:pt x="41440" y="3203041"/>
                  </a:lnTo>
                  <a:lnTo>
                    <a:pt x="36817" y="3196183"/>
                  </a:lnTo>
                  <a:lnTo>
                    <a:pt x="29959" y="3191560"/>
                  </a:lnTo>
                  <a:lnTo>
                    <a:pt x="21577" y="3189859"/>
                  </a:lnTo>
                  <a:lnTo>
                    <a:pt x="13169" y="3191560"/>
                  </a:lnTo>
                  <a:lnTo>
                    <a:pt x="6311" y="3196183"/>
                  </a:lnTo>
                  <a:lnTo>
                    <a:pt x="1689" y="3203041"/>
                  </a:lnTo>
                  <a:lnTo>
                    <a:pt x="0" y="3211436"/>
                  </a:lnTo>
                  <a:lnTo>
                    <a:pt x="1689" y="3219831"/>
                  </a:lnTo>
                  <a:lnTo>
                    <a:pt x="6311" y="3226676"/>
                  </a:lnTo>
                  <a:lnTo>
                    <a:pt x="13169" y="3231299"/>
                  </a:lnTo>
                  <a:lnTo>
                    <a:pt x="21577" y="3232988"/>
                  </a:lnTo>
                  <a:lnTo>
                    <a:pt x="29959" y="3231299"/>
                  </a:lnTo>
                  <a:lnTo>
                    <a:pt x="36817" y="3226676"/>
                  </a:lnTo>
                  <a:lnTo>
                    <a:pt x="41440" y="3219831"/>
                  </a:lnTo>
                  <a:lnTo>
                    <a:pt x="43141" y="3211436"/>
                  </a:lnTo>
                  <a:close/>
                </a:path>
                <a:path w="5020945" h="4549775">
                  <a:moveTo>
                    <a:pt x="43141" y="3092793"/>
                  </a:moveTo>
                  <a:lnTo>
                    <a:pt x="41440" y="3084411"/>
                  </a:lnTo>
                  <a:lnTo>
                    <a:pt x="36817" y="3077565"/>
                  </a:lnTo>
                  <a:lnTo>
                    <a:pt x="29959" y="3072942"/>
                  </a:lnTo>
                  <a:lnTo>
                    <a:pt x="21577" y="3071241"/>
                  </a:lnTo>
                  <a:lnTo>
                    <a:pt x="13169" y="3072942"/>
                  </a:lnTo>
                  <a:lnTo>
                    <a:pt x="6311" y="3077565"/>
                  </a:lnTo>
                  <a:lnTo>
                    <a:pt x="1689" y="3084411"/>
                  </a:lnTo>
                  <a:lnTo>
                    <a:pt x="0" y="3092793"/>
                  </a:lnTo>
                  <a:lnTo>
                    <a:pt x="1689" y="3101187"/>
                  </a:lnTo>
                  <a:lnTo>
                    <a:pt x="6311" y="3108033"/>
                  </a:lnTo>
                  <a:lnTo>
                    <a:pt x="13169" y="3112655"/>
                  </a:lnTo>
                  <a:lnTo>
                    <a:pt x="21577" y="3114344"/>
                  </a:lnTo>
                  <a:lnTo>
                    <a:pt x="29959" y="3112655"/>
                  </a:lnTo>
                  <a:lnTo>
                    <a:pt x="36817" y="3108033"/>
                  </a:lnTo>
                  <a:lnTo>
                    <a:pt x="41440" y="3101187"/>
                  </a:lnTo>
                  <a:lnTo>
                    <a:pt x="43141" y="3092793"/>
                  </a:lnTo>
                  <a:close/>
                </a:path>
                <a:path w="5020945" h="4549775">
                  <a:moveTo>
                    <a:pt x="43141" y="2843136"/>
                  </a:moveTo>
                  <a:lnTo>
                    <a:pt x="41440" y="2834741"/>
                  </a:lnTo>
                  <a:lnTo>
                    <a:pt x="36817" y="2827883"/>
                  </a:lnTo>
                  <a:lnTo>
                    <a:pt x="29959" y="2823260"/>
                  </a:lnTo>
                  <a:lnTo>
                    <a:pt x="21577" y="2821559"/>
                  </a:lnTo>
                  <a:lnTo>
                    <a:pt x="13169" y="2823260"/>
                  </a:lnTo>
                  <a:lnTo>
                    <a:pt x="6311" y="2827883"/>
                  </a:lnTo>
                  <a:lnTo>
                    <a:pt x="1689" y="2834741"/>
                  </a:lnTo>
                  <a:lnTo>
                    <a:pt x="0" y="2843136"/>
                  </a:lnTo>
                  <a:lnTo>
                    <a:pt x="1689" y="2851531"/>
                  </a:lnTo>
                  <a:lnTo>
                    <a:pt x="6311" y="2858376"/>
                  </a:lnTo>
                  <a:lnTo>
                    <a:pt x="13169" y="2862999"/>
                  </a:lnTo>
                  <a:lnTo>
                    <a:pt x="21577" y="2864688"/>
                  </a:lnTo>
                  <a:lnTo>
                    <a:pt x="29959" y="2862999"/>
                  </a:lnTo>
                  <a:lnTo>
                    <a:pt x="36817" y="2858376"/>
                  </a:lnTo>
                  <a:lnTo>
                    <a:pt x="41440" y="2851531"/>
                  </a:lnTo>
                  <a:lnTo>
                    <a:pt x="43141" y="2843136"/>
                  </a:lnTo>
                  <a:close/>
                </a:path>
                <a:path w="5020945" h="4549775">
                  <a:moveTo>
                    <a:pt x="43141" y="2724493"/>
                  </a:moveTo>
                  <a:lnTo>
                    <a:pt x="41440" y="2716111"/>
                  </a:lnTo>
                  <a:lnTo>
                    <a:pt x="36817" y="2709265"/>
                  </a:lnTo>
                  <a:lnTo>
                    <a:pt x="29959" y="2704642"/>
                  </a:lnTo>
                  <a:lnTo>
                    <a:pt x="21577" y="2702941"/>
                  </a:lnTo>
                  <a:lnTo>
                    <a:pt x="13169" y="2704642"/>
                  </a:lnTo>
                  <a:lnTo>
                    <a:pt x="6311" y="2709265"/>
                  </a:lnTo>
                  <a:lnTo>
                    <a:pt x="1689" y="2716111"/>
                  </a:lnTo>
                  <a:lnTo>
                    <a:pt x="0" y="2724493"/>
                  </a:lnTo>
                  <a:lnTo>
                    <a:pt x="1689" y="2732887"/>
                  </a:lnTo>
                  <a:lnTo>
                    <a:pt x="6311" y="2739733"/>
                  </a:lnTo>
                  <a:lnTo>
                    <a:pt x="13169" y="2744355"/>
                  </a:lnTo>
                  <a:lnTo>
                    <a:pt x="21577" y="2746044"/>
                  </a:lnTo>
                  <a:lnTo>
                    <a:pt x="29959" y="2744355"/>
                  </a:lnTo>
                  <a:lnTo>
                    <a:pt x="36817" y="2739733"/>
                  </a:lnTo>
                  <a:lnTo>
                    <a:pt x="41440" y="2732887"/>
                  </a:lnTo>
                  <a:lnTo>
                    <a:pt x="43141" y="2724493"/>
                  </a:lnTo>
                  <a:close/>
                </a:path>
                <a:path w="5020945" h="4549775">
                  <a:moveTo>
                    <a:pt x="43141" y="1357236"/>
                  </a:moveTo>
                  <a:lnTo>
                    <a:pt x="41440" y="1348841"/>
                  </a:lnTo>
                  <a:lnTo>
                    <a:pt x="36817" y="1341983"/>
                  </a:lnTo>
                  <a:lnTo>
                    <a:pt x="29959" y="1337360"/>
                  </a:lnTo>
                  <a:lnTo>
                    <a:pt x="21577" y="1335659"/>
                  </a:lnTo>
                  <a:lnTo>
                    <a:pt x="13169" y="1337360"/>
                  </a:lnTo>
                  <a:lnTo>
                    <a:pt x="6311" y="1341983"/>
                  </a:lnTo>
                  <a:lnTo>
                    <a:pt x="1689" y="1348841"/>
                  </a:lnTo>
                  <a:lnTo>
                    <a:pt x="0" y="1357236"/>
                  </a:lnTo>
                  <a:lnTo>
                    <a:pt x="1689" y="1365631"/>
                  </a:lnTo>
                  <a:lnTo>
                    <a:pt x="6311" y="1372476"/>
                  </a:lnTo>
                  <a:lnTo>
                    <a:pt x="13169" y="1377099"/>
                  </a:lnTo>
                  <a:lnTo>
                    <a:pt x="21577" y="1378788"/>
                  </a:lnTo>
                  <a:lnTo>
                    <a:pt x="29959" y="1377099"/>
                  </a:lnTo>
                  <a:lnTo>
                    <a:pt x="36817" y="1372476"/>
                  </a:lnTo>
                  <a:lnTo>
                    <a:pt x="41440" y="1365631"/>
                  </a:lnTo>
                  <a:lnTo>
                    <a:pt x="43141" y="1357236"/>
                  </a:lnTo>
                  <a:close/>
                </a:path>
                <a:path w="5020945" h="4549775">
                  <a:moveTo>
                    <a:pt x="43141" y="1238592"/>
                  </a:moveTo>
                  <a:lnTo>
                    <a:pt x="41440" y="1230210"/>
                  </a:lnTo>
                  <a:lnTo>
                    <a:pt x="36817" y="1223365"/>
                  </a:lnTo>
                  <a:lnTo>
                    <a:pt x="29959" y="1218742"/>
                  </a:lnTo>
                  <a:lnTo>
                    <a:pt x="21577" y="1217041"/>
                  </a:lnTo>
                  <a:lnTo>
                    <a:pt x="13169" y="1218742"/>
                  </a:lnTo>
                  <a:lnTo>
                    <a:pt x="6311" y="1223365"/>
                  </a:lnTo>
                  <a:lnTo>
                    <a:pt x="1689" y="1230210"/>
                  </a:lnTo>
                  <a:lnTo>
                    <a:pt x="0" y="1238592"/>
                  </a:lnTo>
                  <a:lnTo>
                    <a:pt x="1689" y="1246987"/>
                  </a:lnTo>
                  <a:lnTo>
                    <a:pt x="6311" y="1253832"/>
                  </a:lnTo>
                  <a:lnTo>
                    <a:pt x="13169" y="1258455"/>
                  </a:lnTo>
                  <a:lnTo>
                    <a:pt x="21577" y="1260144"/>
                  </a:lnTo>
                  <a:lnTo>
                    <a:pt x="29959" y="1258455"/>
                  </a:lnTo>
                  <a:lnTo>
                    <a:pt x="36817" y="1253832"/>
                  </a:lnTo>
                  <a:lnTo>
                    <a:pt x="41440" y="1246987"/>
                  </a:lnTo>
                  <a:lnTo>
                    <a:pt x="43141" y="1238592"/>
                  </a:lnTo>
                  <a:close/>
                </a:path>
                <a:path w="5020945" h="4549775">
                  <a:moveTo>
                    <a:pt x="43141" y="623570"/>
                  </a:moveTo>
                  <a:lnTo>
                    <a:pt x="41440" y="615188"/>
                  </a:lnTo>
                  <a:lnTo>
                    <a:pt x="36817" y="608342"/>
                  </a:lnTo>
                  <a:lnTo>
                    <a:pt x="29959" y="603719"/>
                  </a:lnTo>
                  <a:lnTo>
                    <a:pt x="21577" y="602018"/>
                  </a:lnTo>
                  <a:lnTo>
                    <a:pt x="13169" y="603719"/>
                  </a:lnTo>
                  <a:lnTo>
                    <a:pt x="6311" y="608342"/>
                  </a:lnTo>
                  <a:lnTo>
                    <a:pt x="1689" y="615188"/>
                  </a:lnTo>
                  <a:lnTo>
                    <a:pt x="0" y="623570"/>
                  </a:lnTo>
                  <a:lnTo>
                    <a:pt x="1689" y="631977"/>
                  </a:lnTo>
                  <a:lnTo>
                    <a:pt x="6311" y="638835"/>
                  </a:lnTo>
                  <a:lnTo>
                    <a:pt x="13169" y="643458"/>
                  </a:lnTo>
                  <a:lnTo>
                    <a:pt x="21577" y="645147"/>
                  </a:lnTo>
                  <a:lnTo>
                    <a:pt x="29959" y="643458"/>
                  </a:lnTo>
                  <a:lnTo>
                    <a:pt x="36817" y="638835"/>
                  </a:lnTo>
                  <a:lnTo>
                    <a:pt x="41440" y="631977"/>
                  </a:lnTo>
                  <a:lnTo>
                    <a:pt x="43141" y="623570"/>
                  </a:lnTo>
                  <a:close/>
                </a:path>
                <a:path w="5020945" h="4549775">
                  <a:moveTo>
                    <a:pt x="43141" y="506615"/>
                  </a:moveTo>
                  <a:lnTo>
                    <a:pt x="41440" y="498233"/>
                  </a:lnTo>
                  <a:lnTo>
                    <a:pt x="36817" y="491388"/>
                  </a:lnTo>
                  <a:lnTo>
                    <a:pt x="29959" y="486765"/>
                  </a:lnTo>
                  <a:lnTo>
                    <a:pt x="21577" y="485063"/>
                  </a:lnTo>
                  <a:lnTo>
                    <a:pt x="13169" y="486765"/>
                  </a:lnTo>
                  <a:lnTo>
                    <a:pt x="6311" y="491388"/>
                  </a:lnTo>
                  <a:lnTo>
                    <a:pt x="1689" y="498233"/>
                  </a:lnTo>
                  <a:lnTo>
                    <a:pt x="0" y="506615"/>
                  </a:lnTo>
                  <a:lnTo>
                    <a:pt x="1689" y="515010"/>
                  </a:lnTo>
                  <a:lnTo>
                    <a:pt x="6311" y="521855"/>
                  </a:lnTo>
                  <a:lnTo>
                    <a:pt x="13169" y="526478"/>
                  </a:lnTo>
                  <a:lnTo>
                    <a:pt x="21577" y="528167"/>
                  </a:lnTo>
                  <a:lnTo>
                    <a:pt x="29959" y="526478"/>
                  </a:lnTo>
                  <a:lnTo>
                    <a:pt x="36817" y="521855"/>
                  </a:lnTo>
                  <a:lnTo>
                    <a:pt x="41440" y="515010"/>
                  </a:lnTo>
                  <a:lnTo>
                    <a:pt x="43141" y="506615"/>
                  </a:lnTo>
                  <a:close/>
                </a:path>
                <a:path w="5020945" h="4549775">
                  <a:moveTo>
                    <a:pt x="43141" y="389661"/>
                  </a:moveTo>
                  <a:lnTo>
                    <a:pt x="41440" y="381266"/>
                  </a:lnTo>
                  <a:lnTo>
                    <a:pt x="36817" y="374408"/>
                  </a:lnTo>
                  <a:lnTo>
                    <a:pt x="29959" y="369785"/>
                  </a:lnTo>
                  <a:lnTo>
                    <a:pt x="21577" y="368084"/>
                  </a:lnTo>
                  <a:lnTo>
                    <a:pt x="13169" y="369785"/>
                  </a:lnTo>
                  <a:lnTo>
                    <a:pt x="6311" y="374408"/>
                  </a:lnTo>
                  <a:lnTo>
                    <a:pt x="1689" y="381266"/>
                  </a:lnTo>
                  <a:lnTo>
                    <a:pt x="0" y="389661"/>
                  </a:lnTo>
                  <a:lnTo>
                    <a:pt x="1689" y="398056"/>
                  </a:lnTo>
                  <a:lnTo>
                    <a:pt x="6311" y="404901"/>
                  </a:lnTo>
                  <a:lnTo>
                    <a:pt x="13169" y="409524"/>
                  </a:lnTo>
                  <a:lnTo>
                    <a:pt x="21577" y="411213"/>
                  </a:lnTo>
                  <a:lnTo>
                    <a:pt x="29959" y="409524"/>
                  </a:lnTo>
                  <a:lnTo>
                    <a:pt x="36817" y="404901"/>
                  </a:lnTo>
                  <a:lnTo>
                    <a:pt x="41440" y="398056"/>
                  </a:lnTo>
                  <a:lnTo>
                    <a:pt x="43141" y="389661"/>
                  </a:lnTo>
                  <a:close/>
                </a:path>
                <a:path w="5020945" h="4549775">
                  <a:moveTo>
                    <a:pt x="5020411" y="4527893"/>
                  </a:moveTo>
                  <a:lnTo>
                    <a:pt x="5018710" y="4519511"/>
                  </a:lnTo>
                  <a:lnTo>
                    <a:pt x="5014087" y="4512665"/>
                  </a:lnTo>
                  <a:lnTo>
                    <a:pt x="5007229" y="4508043"/>
                  </a:lnTo>
                  <a:lnTo>
                    <a:pt x="4998847" y="4506341"/>
                  </a:lnTo>
                  <a:lnTo>
                    <a:pt x="4990439" y="4508043"/>
                  </a:lnTo>
                  <a:lnTo>
                    <a:pt x="4983581" y="4512665"/>
                  </a:lnTo>
                  <a:lnTo>
                    <a:pt x="4978959" y="4519511"/>
                  </a:lnTo>
                  <a:lnTo>
                    <a:pt x="4977269" y="4527893"/>
                  </a:lnTo>
                  <a:lnTo>
                    <a:pt x="4978959" y="4536287"/>
                  </a:lnTo>
                  <a:lnTo>
                    <a:pt x="4983581" y="4543133"/>
                  </a:lnTo>
                  <a:lnTo>
                    <a:pt x="4990439" y="4547755"/>
                  </a:lnTo>
                  <a:lnTo>
                    <a:pt x="4998847" y="4549445"/>
                  </a:lnTo>
                  <a:lnTo>
                    <a:pt x="5007229" y="4547755"/>
                  </a:lnTo>
                  <a:lnTo>
                    <a:pt x="5014087" y="4543133"/>
                  </a:lnTo>
                  <a:lnTo>
                    <a:pt x="5018710" y="4536287"/>
                  </a:lnTo>
                  <a:lnTo>
                    <a:pt x="5020411" y="4527893"/>
                  </a:lnTo>
                  <a:close/>
                </a:path>
                <a:path w="5020945" h="4549775">
                  <a:moveTo>
                    <a:pt x="5020411" y="4393628"/>
                  </a:moveTo>
                  <a:lnTo>
                    <a:pt x="5018710" y="4385246"/>
                  </a:lnTo>
                  <a:lnTo>
                    <a:pt x="5014087" y="4378401"/>
                  </a:lnTo>
                  <a:lnTo>
                    <a:pt x="5007229" y="4373778"/>
                  </a:lnTo>
                  <a:lnTo>
                    <a:pt x="4998847" y="4372076"/>
                  </a:lnTo>
                  <a:lnTo>
                    <a:pt x="4990439" y="4373778"/>
                  </a:lnTo>
                  <a:lnTo>
                    <a:pt x="4983581" y="4378401"/>
                  </a:lnTo>
                  <a:lnTo>
                    <a:pt x="4978959" y="4385246"/>
                  </a:lnTo>
                  <a:lnTo>
                    <a:pt x="4977269" y="4393628"/>
                  </a:lnTo>
                  <a:lnTo>
                    <a:pt x="4978959" y="4402036"/>
                  </a:lnTo>
                  <a:lnTo>
                    <a:pt x="4983581" y="4408894"/>
                  </a:lnTo>
                  <a:lnTo>
                    <a:pt x="4990439" y="4413516"/>
                  </a:lnTo>
                  <a:lnTo>
                    <a:pt x="4998847" y="4415206"/>
                  </a:lnTo>
                  <a:lnTo>
                    <a:pt x="5007229" y="4413516"/>
                  </a:lnTo>
                  <a:lnTo>
                    <a:pt x="5014087" y="4408894"/>
                  </a:lnTo>
                  <a:lnTo>
                    <a:pt x="5018710" y="4402036"/>
                  </a:lnTo>
                  <a:lnTo>
                    <a:pt x="5020411" y="4393628"/>
                  </a:lnTo>
                  <a:close/>
                </a:path>
                <a:path w="5020945" h="4549775">
                  <a:moveTo>
                    <a:pt x="5020411" y="4273245"/>
                  </a:moveTo>
                  <a:lnTo>
                    <a:pt x="5018710" y="4264850"/>
                  </a:lnTo>
                  <a:lnTo>
                    <a:pt x="5014087" y="4258005"/>
                  </a:lnTo>
                  <a:lnTo>
                    <a:pt x="5007229" y="4253382"/>
                  </a:lnTo>
                  <a:lnTo>
                    <a:pt x="4998847" y="4251680"/>
                  </a:lnTo>
                  <a:lnTo>
                    <a:pt x="4990439" y="4253382"/>
                  </a:lnTo>
                  <a:lnTo>
                    <a:pt x="4983581" y="4258005"/>
                  </a:lnTo>
                  <a:lnTo>
                    <a:pt x="4978959" y="4264850"/>
                  </a:lnTo>
                  <a:lnTo>
                    <a:pt x="4977269" y="4273245"/>
                  </a:lnTo>
                  <a:lnTo>
                    <a:pt x="4978959" y="4281627"/>
                  </a:lnTo>
                  <a:lnTo>
                    <a:pt x="4983581" y="4288472"/>
                  </a:lnTo>
                  <a:lnTo>
                    <a:pt x="4990439" y="4293095"/>
                  </a:lnTo>
                  <a:lnTo>
                    <a:pt x="4998847" y="4294797"/>
                  </a:lnTo>
                  <a:lnTo>
                    <a:pt x="5007229" y="4293095"/>
                  </a:lnTo>
                  <a:lnTo>
                    <a:pt x="5014087" y="4288472"/>
                  </a:lnTo>
                  <a:lnTo>
                    <a:pt x="5018710" y="4281627"/>
                  </a:lnTo>
                  <a:lnTo>
                    <a:pt x="5020411" y="4273245"/>
                  </a:lnTo>
                  <a:close/>
                </a:path>
                <a:path w="5020945" h="4549775">
                  <a:moveTo>
                    <a:pt x="5020411" y="4148734"/>
                  </a:moveTo>
                  <a:lnTo>
                    <a:pt x="5018710" y="4140339"/>
                  </a:lnTo>
                  <a:lnTo>
                    <a:pt x="5014087" y="4133481"/>
                  </a:lnTo>
                  <a:lnTo>
                    <a:pt x="5007229" y="4128859"/>
                  </a:lnTo>
                  <a:lnTo>
                    <a:pt x="4998847" y="4127157"/>
                  </a:lnTo>
                  <a:lnTo>
                    <a:pt x="4990439" y="4128859"/>
                  </a:lnTo>
                  <a:lnTo>
                    <a:pt x="4983581" y="4133481"/>
                  </a:lnTo>
                  <a:lnTo>
                    <a:pt x="4978959" y="4140339"/>
                  </a:lnTo>
                  <a:lnTo>
                    <a:pt x="4977269" y="4148734"/>
                  </a:lnTo>
                  <a:lnTo>
                    <a:pt x="4978959" y="4157129"/>
                  </a:lnTo>
                  <a:lnTo>
                    <a:pt x="4983581" y="4163974"/>
                  </a:lnTo>
                  <a:lnTo>
                    <a:pt x="4990439" y="4168597"/>
                  </a:lnTo>
                  <a:lnTo>
                    <a:pt x="4998847" y="4170286"/>
                  </a:lnTo>
                  <a:lnTo>
                    <a:pt x="5007229" y="4168597"/>
                  </a:lnTo>
                  <a:lnTo>
                    <a:pt x="5014087" y="4163974"/>
                  </a:lnTo>
                  <a:lnTo>
                    <a:pt x="5018710" y="4157129"/>
                  </a:lnTo>
                  <a:lnTo>
                    <a:pt x="5020411" y="4148734"/>
                  </a:lnTo>
                  <a:close/>
                </a:path>
                <a:path w="5020945" h="4549775">
                  <a:moveTo>
                    <a:pt x="5020411" y="4014470"/>
                  </a:moveTo>
                  <a:lnTo>
                    <a:pt x="5018710" y="4006088"/>
                  </a:lnTo>
                  <a:lnTo>
                    <a:pt x="5014087" y="3999242"/>
                  </a:lnTo>
                  <a:lnTo>
                    <a:pt x="5007229" y="3994620"/>
                  </a:lnTo>
                  <a:lnTo>
                    <a:pt x="4998847" y="3992918"/>
                  </a:lnTo>
                  <a:lnTo>
                    <a:pt x="4990439" y="3994620"/>
                  </a:lnTo>
                  <a:lnTo>
                    <a:pt x="4983581" y="3999242"/>
                  </a:lnTo>
                  <a:lnTo>
                    <a:pt x="4978959" y="4006088"/>
                  </a:lnTo>
                  <a:lnTo>
                    <a:pt x="4977269" y="4014470"/>
                  </a:lnTo>
                  <a:lnTo>
                    <a:pt x="4978959" y="4022864"/>
                  </a:lnTo>
                  <a:lnTo>
                    <a:pt x="4983581" y="4029710"/>
                  </a:lnTo>
                  <a:lnTo>
                    <a:pt x="4990439" y="4034332"/>
                  </a:lnTo>
                  <a:lnTo>
                    <a:pt x="4998847" y="4036022"/>
                  </a:lnTo>
                  <a:lnTo>
                    <a:pt x="5007229" y="4034332"/>
                  </a:lnTo>
                  <a:lnTo>
                    <a:pt x="5014087" y="4029710"/>
                  </a:lnTo>
                  <a:lnTo>
                    <a:pt x="5018710" y="4022864"/>
                  </a:lnTo>
                  <a:lnTo>
                    <a:pt x="5020411" y="4014470"/>
                  </a:lnTo>
                  <a:close/>
                </a:path>
                <a:path w="5020945" h="4549775">
                  <a:moveTo>
                    <a:pt x="5020411" y="3895826"/>
                  </a:moveTo>
                  <a:lnTo>
                    <a:pt x="5018710" y="3887444"/>
                  </a:lnTo>
                  <a:lnTo>
                    <a:pt x="5014087" y="3880599"/>
                  </a:lnTo>
                  <a:lnTo>
                    <a:pt x="5007229" y="3875976"/>
                  </a:lnTo>
                  <a:lnTo>
                    <a:pt x="4998847" y="3874274"/>
                  </a:lnTo>
                  <a:lnTo>
                    <a:pt x="4990439" y="3875976"/>
                  </a:lnTo>
                  <a:lnTo>
                    <a:pt x="4983581" y="3880599"/>
                  </a:lnTo>
                  <a:lnTo>
                    <a:pt x="4978959" y="3887444"/>
                  </a:lnTo>
                  <a:lnTo>
                    <a:pt x="4977269" y="3895826"/>
                  </a:lnTo>
                  <a:lnTo>
                    <a:pt x="4978959" y="3904221"/>
                  </a:lnTo>
                  <a:lnTo>
                    <a:pt x="4983581" y="3911066"/>
                  </a:lnTo>
                  <a:lnTo>
                    <a:pt x="4990439" y="3915689"/>
                  </a:lnTo>
                  <a:lnTo>
                    <a:pt x="4998847" y="3917378"/>
                  </a:lnTo>
                  <a:lnTo>
                    <a:pt x="5007229" y="3915689"/>
                  </a:lnTo>
                  <a:lnTo>
                    <a:pt x="5014087" y="3911066"/>
                  </a:lnTo>
                  <a:lnTo>
                    <a:pt x="5018710" y="3904221"/>
                  </a:lnTo>
                  <a:lnTo>
                    <a:pt x="5020411" y="3895826"/>
                  </a:lnTo>
                  <a:close/>
                </a:path>
                <a:path w="5020945" h="4549775">
                  <a:moveTo>
                    <a:pt x="5020411" y="3780536"/>
                  </a:moveTo>
                  <a:lnTo>
                    <a:pt x="5018710" y="3772154"/>
                  </a:lnTo>
                  <a:lnTo>
                    <a:pt x="5014087" y="3765308"/>
                  </a:lnTo>
                  <a:lnTo>
                    <a:pt x="5007229" y="3760686"/>
                  </a:lnTo>
                  <a:lnTo>
                    <a:pt x="4998847" y="3758984"/>
                  </a:lnTo>
                  <a:lnTo>
                    <a:pt x="4990439" y="3760686"/>
                  </a:lnTo>
                  <a:lnTo>
                    <a:pt x="4983581" y="3765308"/>
                  </a:lnTo>
                  <a:lnTo>
                    <a:pt x="4978959" y="3772154"/>
                  </a:lnTo>
                  <a:lnTo>
                    <a:pt x="4977269" y="3780536"/>
                  </a:lnTo>
                  <a:lnTo>
                    <a:pt x="4978959" y="3788930"/>
                  </a:lnTo>
                  <a:lnTo>
                    <a:pt x="4983581" y="3795776"/>
                  </a:lnTo>
                  <a:lnTo>
                    <a:pt x="4990439" y="3800398"/>
                  </a:lnTo>
                  <a:lnTo>
                    <a:pt x="4998847" y="3802088"/>
                  </a:lnTo>
                  <a:lnTo>
                    <a:pt x="5007229" y="3800398"/>
                  </a:lnTo>
                  <a:lnTo>
                    <a:pt x="5014087" y="3795776"/>
                  </a:lnTo>
                  <a:lnTo>
                    <a:pt x="5018710" y="3788930"/>
                  </a:lnTo>
                  <a:lnTo>
                    <a:pt x="5020411" y="3780536"/>
                  </a:lnTo>
                  <a:close/>
                </a:path>
                <a:path w="5020945" h="4549775">
                  <a:moveTo>
                    <a:pt x="5020411" y="3320453"/>
                  </a:moveTo>
                  <a:lnTo>
                    <a:pt x="5018710" y="3312071"/>
                  </a:lnTo>
                  <a:lnTo>
                    <a:pt x="5014087" y="3305225"/>
                  </a:lnTo>
                  <a:lnTo>
                    <a:pt x="5007229" y="3300603"/>
                  </a:lnTo>
                  <a:lnTo>
                    <a:pt x="4998847" y="3298901"/>
                  </a:lnTo>
                  <a:lnTo>
                    <a:pt x="4990439" y="3300603"/>
                  </a:lnTo>
                  <a:lnTo>
                    <a:pt x="4983581" y="3305225"/>
                  </a:lnTo>
                  <a:lnTo>
                    <a:pt x="4978959" y="3312071"/>
                  </a:lnTo>
                  <a:lnTo>
                    <a:pt x="4977269" y="3320453"/>
                  </a:lnTo>
                  <a:lnTo>
                    <a:pt x="4978959" y="3328860"/>
                  </a:lnTo>
                  <a:lnTo>
                    <a:pt x="4983581" y="3335718"/>
                  </a:lnTo>
                  <a:lnTo>
                    <a:pt x="4990439" y="3340341"/>
                  </a:lnTo>
                  <a:lnTo>
                    <a:pt x="4998847" y="3342030"/>
                  </a:lnTo>
                  <a:lnTo>
                    <a:pt x="5007229" y="3340341"/>
                  </a:lnTo>
                  <a:lnTo>
                    <a:pt x="5014087" y="3335718"/>
                  </a:lnTo>
                  <a:lnTo>
                    <a:pt x="5018710" y="3328860"/>
                  </a:lnTo>
                  <a:lnTo>
                    <a:pt x="5020411" y="3320453"/>
                  </a:lnTo>
                  <a:close/>
                </a:path>
                <a:path w="5020945" h="4549775">
                  <a:moveTo>
                    <a:pt x="5020411" y="3195955"/>
                  </a:moveTo>
                  <a:lnTo>
                    <a:pt x="5018710" y="3187573"/>
                  </a:lnTo>
                  <a:lnTo>
                    <a:pt x="5014087" y="3180727"/>
                  </a:lnTo>
                  <a:lnTo>
                    <a:pt x="5007229" y="3176105"/>
                  </a:lnTo>
                  <a:lnTo>
                    <a:pt x="4998847" y="3174403"/>
                  </a:lnTo>
                  <a:lnTo>
                    <a:pt x="4990439" y="3176105"/>
                  </a:lnTo>
                  <a:lnTo>
                    <a:pt x="4983581" y="3180727"/>
                  </a:lnTo>
                  <a:lnTo>
                    <a:pt x="4978959" y="3187573"/>
                  </a:lnTo>
                  <a:lnTo>
                    <a:pt x="4977269" y="3195955"/>
                  </a:lnTo>
                  <a:lnTo>
                    <a:pt x="4978959" y="3204349"/>
                  </a:lnTo>
                  <a:lnTo>
                    <a:pt x="4983581" y="3211195"/>
                  </a:lnTo>
                  <a:lnTo>
                    <a:pt x="4990439" y="3215817"/>
                  </a:lnTo>
                  <a:lnTo>
                    <a:pt x="4998847" y="3217507"/>
                  </a:lnTo>
                  <a:lnTo>
                    <a:pt x="5007229" y="3215817"/>
                  </a:lnTo>
                  <a:lnTo>
                    <a:pt x="5014087" y="3211195"/>
                  </a:lnTo>
                  <a:lnTo>
                    <a:pt x="5018710" y="3204349"/>
                  </a:lnTo>
                  <a:lnTo>
                    <a:pt x="5020411" y="3195955"/>
                  </a:lnTo>
                  <a:close/>
                </a:path>
                <a:path w="5020945" h="4549775">
                  <a:moveTo>
                    <a:pt x="5020411" y="3061690"/>
                  </a:moveTo>
                  <a:lnTo>
                    <a:pt x="5018710" y="3053308"/>
                  </a:lnTo>
                  <a:lnTo>
                    <a:pt x="5014087" y="3046463"/>
                  </a:lnTo>
                  <a:lnTo>
                    <a:pt x="5007229" y="3041840"/>
                  </a:lnTo>
                  <a:lnTo>
                    <a:pt x="4998847" y="3040138"/>
                  </a:lnTo>
                  <a:lnTo>
                    <a:pt x="4990439" y="3041840"/>
                  </a:lnTo>
                  <a:lnTo>
                    <a:pt x="4983581" y="3046463"/>
                  </a:lnTo>
                  <a:lnTo>
                    <a:pt x="4978959" y="3053308"/>
                  </a:lnTo>
                  <a:lnTo>
                    <a:pt x="4977269" y="3061690"/>
                  </a:lnTo>
                  <a:lnTo>
                    <a:pt x="4978959" y="3070098"/>
                  </a:lnTo>
                  <a:lnTo>
                    <a:pt x="4983581" y="3076956"/>
                  </a:lnTo>
                  <a:lnTo>
                    <a:pt x="4990439" y="3081578"/>
                  </a:lnTo>
                  <a:lnTo>
                    <a:pt x="4998847" y="3083268"/>
                  </a:lnTo>
                  <a:lnTo>
                    <a:pt x="5007229" y="3081578"/>
                  </a:lnTo>
                  <a:lnTo>
                    <a:pt x="5014087" y="3076956"/>
                  </a:lnTo>
                  <a:lnTo>
                    <a:pt x="5018710" y="3070098"/>
                  </a:lnTo>
                  <a:lnTo>
                    <a:pt x="5020411" y="3061690"/>
                  </a:lnTo>
                  <a:close/>
                </a:path>
                <a:path w="5020945" h="4549775">
                  <a:moveTo>
                    <a:pt x="5020411" y="2943072"/>
                  </a:moveTo>
                  <a:lnTo>
                    <a:pt x="5018710" y="2934678"/>
                  </a:lnTo>
                  <a:lnTo>
                    <a:pt x="5014087" y="2927820"/>
                  </a:lnTo>
                  <a:lnTo>
                    <a:pt x="5007229" y="2923197"/>
                  </a:lnTo>
                  <a:lnTo>
                    <a:pt x="4998847" y="2921495"/>
                  </a:lnTo>
                  <a:lnTo>
                    <a:pt x="4990439" y="2923197"/>
                  </a:lnTo>
                  <a:lnTo>
                    <a:pt x="4983581" y="2927820"/>
                  </a:lnTo>
                  <a:lnTo>
                    <a:pt x="4978959" y="2934678"/>
                  </a:lnTo>
                  <a:lnTo>
                    <a:pt x="4977269" y="2943072"/>
                  </a:lnTo>
                  <a:lnTo>
                    <a:pt x="4978959" y="2951467"/>
                  </a:lnTo>
                  <a:lnTo>
                    <a:pt x="4983581" y="2958312"/>
                  </a:lnTo>
                  <a:lnTo>
                    <a:pt x="4990439" y="2962935"/>
                  </a:lnTo>
                  <a:lnTo>
                    <a:pt x="4998847" y="2964624"/>
                  </a:lnTo>
                  <a:lnTo>
                    <a:pt x="5007229" y="2962935"/>
                  </a:lnTo>
                  <a:lnTo>
                    <a:pt x="5014087" y="2958312"/>
                  </a:lnTo>
                  <a:lnTo>
                    <a:pt x="5018710" y="2951467"/>
                  </a:lnTo>
                  <a:lnTo>
                    <a:pt x="5020411" y="2943072"/>
                  </a:lnTo>
                  <a:close/>
                </a:path>
                <a:path w="5020945" h="4549775">
                  <a:moveTo>
                    <a:pt x="5020411" y="2827782"/>
                  </a:moveTo>
                  <a:lnTo>
                    <a:pt x="5018710" y="2819387"/>
                  </a:lnTo>
                  <a:lnTo>
                    <a:pt x="5014087" y="2812529"/>
                  </a:lnTo>
                  <a:lnTo>
                    <a:pt x="5007229" y="2807906"/>
                  </a:lnTo>
                  <a:lnTo>
                    <a:pt x="4998847" y="2806204"/>
                  </a:lnTo>
                  <a:lnTo>
                    <a:pt x="4990439" y="2807906"/>
                  </a:lnTo>
                  <a:lnTo>
                    <a:pt x="4983581" y="2812529"/>
                  </a:lnTo>
                  <a:lnTo>
                    <a:pt x="4978959" y="2819387"/>
                  </a:lnTo>
                  <a:lnTo>
                    <a:pt x="4977269" y="2827782"/>
                  </a:lnTo>
                  <a:lnTo>
                    <a:pt x="4978959" y="2836176"/>
                  </a:lnTo>
                  <a:lnTo>
                    <a:pt x="4983581" y="2843022"/>
                  </a:lnTo>
                  <a:lnTo>
                    <a:pt x="4990439" y="2847644"/>
                  </a:lnTo>
                  <a:lnTo>
                    <a:pt x="4998847" y="2849334"/>
                  </a:lnTo>
                  <a:lnTo>
                    <a:pt x="5007229" y="2847644"/>
                  </a:lnTo>
                  <a:lnTo>
                    <a:pt x="5014087" y="2843022"/>
                  </a:lnTo>
                  <a:lnTo>
                    <a:pt x="5018710" y="2836176"/>
                  </a:lnTo>
                  <a:lnTo>
                    <a:pt x="5020411" y="2827782"/>
                  </a:lnTo>
                  <a:close/>
                </a:path>
                <a:path w="5020945" h="4549775">
                  <a:moveTo>
                    <a:pt x="5020411" y="2354681"/>
                  </a:moveTo>
                  <a:lnTo>
                    <a:pt x="5018710" y="2346299"/>
                  </a:lnTo>
                  <a:lnTo>
                    <a:pt x="5014087" y="2339454"/>
                  </a:lnTo>
                  <a:lnTo>
                    <a:pt x="5007229" y="2334831"/>
                  </a:lnTo>
                  <a:lnTo>
                    <a:pt x="4998847" y="2333129"/>
                  </a:lnTo>
                  <a:lnTo>
                    <a:pt x="4990439" y="2334831"/>
                  </a:lnTo>
                  <a:lnTo>
                    <a:pt x="4983581" y="2339454"/>
                  </a:lnTo>
                  <a:lnTo>
                    <a:pt x="4978959" y="2346299"/>
                  </a:lnTo>
                  <a:lnTo>
                    <a:pt x="4977269" y="2354681"/>
                  </a:lnTo>
                  <a:lnTo>
                    <a:pt x="4978959" y="2363089"/>
                  </a:lnTo>
                  <a:lnTo>
                    <a:pt x="4983581" y="2369947"/>
                  </a:lnTo>
                  <a:lnTo>
                    <a:pt x="4990439" y="2374569"/>
                  </a:lnTo>
                  <a:lnTo>
                    <a:pt x="4998847" y="2376259"/>
                  </a:lnTo>
                  <a:lnTo>
                    <a:pt x="5007229" y="2374569"/>
                  </a:lnTo>
                  <a:lnTo>
                    <a:pt x="5014087" y="2369947"/>
                  </a:lnTo>
                  <a:lnTo>
                    <a:pt x="5018710" y="2363089"/>
                  </a:lnTo>
                  <a:lnTo>
                    <a:pt x="5020411" y="2354681"/>
                  </a:lnTo>
                  <a:close/>
                </a:path>
                <a:path w="5020945" h="4549775">
                  <a:moveTo>
                    <a:pt x="5020411" y="2230183"/>
                  </a:moveTo>
                  <a:lnTo>
                    <a:pt x="5018710" y="2221801"/>
                  </a:lnTo>
                  <a:lnTo>
                    <a:pt x="5014087" y="2214956"/>
                  </a:lnTo>
                  <a:lnTo>
                    <a:pt x="5007229" y="2210333"/>
                  </a:lnTo>
                  <a:lnTo>
                    <a:pt x="4998847" y="2208631"/>
                  </a:lnTo>
                  <a:lnTo>
                    <a:pt x="4990439" y="2210333"/>
                  </a:lnTo>
                  <a:lnTo>
                    <a:pt x="4983581" y="2214956"/>
                  </a:lnTo>
                  <a:lnTo>
                    <a:pt x="4978959" y="2221801"/>
                  </a:lnTo>
                  <a:lnTo>
                    <a:pt x="4977269" y="2230183"/>
                  </a:lnTo>
                  <a:lnTo>
                    <a:pt x="4978959" y="2238578"/>
                  </a:lnTo>
                  <a:lnTo>
                    <a:pt x="4983581" y="2245423"/>
                  </a:lnTo>
                  <a:lnTo>
                    <a:pt x="4990439" y="2250046"/>
                  </a:lnTo>
                  <a:lnTo>
                    <a:pt x="4998847" y="2251735"/>
                  </a:lnTo>
                  <a:lnTo>
                    <a:pt x="5007229" y="2250046"/>
                  </a:lnTo>
                  <a:lnTo>
                    <a:pt x="5014087" y="2245423"/>
                  </a:lnTo>
                  <a:lnTo>
                    <a:pt x="5018710" y="2238578"/>
                  </a:lnTo>
                  <a:lnTo>
                    <a:pt x="5020411" y="2230183"/>
                  </a:lnTo>
                  <a:close/>
                </a:path>
                <a:path w="5020945" h="4549775">
                  <a:moveTo>
                    <a:pt x="5020411" y="2095919"/>
                  </a:moveTo>
                  <a:lnTo>
                    <a:pt x="5018710" y="2087537"/>
                  </a:lnTo>
                  <a:lnTo>
                    <a:pt x="5014087" y="2080691"/>
                  </a:lnTo>
                  <a:lnTo>
                    <a:pt x="5007229" y="2076069"/>
                  </a:lnTo>
                  <a:lnTo>
                    <a:pt x="4998847" y="2074367"/>
                  </a:lnTo>
                  <a:lnTo>
                    <a:pt x="4990439" y="2076069"/>
                  </a:lnTo>
                  <a:lnTo>
                    <a:pt x="4983581" y="2080691"/>
                  </a:lnTo>
                  <a:lnTo>
                    <a:pt x="4978959" y="2087537"/>
                  </a:lnTo>
                  <a:lnTo>
                    <a:pt x="4977269" y="2095919"/>
                  </a:lnTo>
                  <a:lnTo>
                    <a:pt x="4978959" y="2104326"/>
                  </a:lnTo>
                  <a:lnTo>
                    <a:pt x="4983581" y="2111184"/>
                  </a:lnTo>
                  <a:lnTo>
                    <a:pt x="4990439" y="2115807"/>
                  </a:lnTo>
                  <a:lnTo>
                    <a:pt x="4998847" y="2117496"/>
                  </a:lnTo>
                  <a:lnTo>
                    <a:pt x="5007229" y="2115807"/>
                  </a:lnTo>
                  <a:lnTo>
                    <a:pt x="5014087" y="2111184"/>
                  </a:lnTo>
                  <a:lnTo>
                    <a:pt x="5018710" y="2104326"/>
                  </a:lnTo>
                  <a:lnTo>
                    <a:pt x="5020411" y="2095919"/>
                  </a:lnTo>
                  <a:close/>
                </a:path>
                <a:path w="5020945" h="4549775">
                  <a:moveTo>
                    <a:pt x="5020411" y="1975523"/>
                  </a:moveTo>
                  <a:lnTo>
                    <a:pt x="5018710" y="1967141"/>
                  </a:lnTo>
                  <a:lnTo>
                    <a:pt x="5014087" y="1960295"/>
                  </a:lnTo>
                  <a:lnTo>
                    <a:pt x="5007229" y="1955673"/>
                  </a:lnTo>
                  <a:lnTo>
                    <a:pt x="4998847" y="1953971"/>
                  </a:lnTo>
                  <a:lnTo>
                    <a:pt x="4990439" y="1955673"/>
                  </a:lnTo>
                  <a:lnTo>
                    <a:pt x="4983581" y="1960295"/>
                  </a:lnTo>
                  <a:lnTo>
                    <a:pt x="4978959" y="1967141"/>
                  </a:lnTo>
                  <a:lnTo>
                    <a:pt x="4977269" y="1975523"/>
                  </a:lnTo>
                  <a:lnTo>
                    <a:pt x="4978959" y="1983917"/>
                  </a:lnTo>
                  <a:lnTo>
                    <a:pt x="4983581" y="1990763"/>
                  </a:lnTo>
                  <a:lnTo>
                    <a:pt x="4990439" y="1995385"/>
                  </a:lnTo>
                  <a:lnTo>
                    <a:pt x="4998847" y="1997075"/>
                  </a:lnTo>
                  <a:lnTo>
                    <a:pt x="5007229" y="1995385"/>
                  </a:lnTo>
                  <a:lnTo>
                    <a:pt x="5014087" y="1990763"/>
                  </a:lnTo>
                  <a:lnTo>
                    <a:pt x="5018710" y="1983917"/>
                  </a:lnTo>
                  <a:lnTo>
                    <a:pt x="5020411" y="1975523"/>
                  </a:lnTo>
                  <a:close/>
                </a:path>
                <a:path w="5020945" h="4549775">
                  <a:moveTo>
                    <a:pt x="5020411" y="1851025"/>
                  </a:moveTo>
                  <a:lnTo>
                    <a:pt x="5018710" y="1842630"/>
                  </a:lnTo>
                  <a:lnTo>
                    <a:pt x="5014087" y="1835772"/>
                  </a:lnTo>
                  <a:lnTo>
                    <a:pt x="5007229" y="1831149"/>
                  </a:lnTo>
                  <a:lnTo>
                    <a:pt x="4998847" y="1829447"/>
                  </a:lnTo>
                  <a:lnTo>
                    <a:pt x="4990439" y="1831149"/>
                  </a:lnTo>
                  <a:lnTo>
                    <a:pt x="4983581" y="1835772"/>
                  </a:lnTo>
                  <a:lnTo>
                    <a:pt x="4978959" y="1842630"/>
                  </a:lnTo>
                  <a:lnTo>
                    <a:pt x="4977269" y="1851025"/>
                  </a:lnTo>
                  <a:lnTo>
                    <a:pt x="4978959" y="1859419"/>
                  </a:lnTo>
                  <a:lnTo>
                    <a:pt x="4983581" y="1866265"/>
                  </a:lnTo>
                  <a:lnTo>
                    <a:pt x="4990439" y="1870887"/>
                  </a:lnTo>
                  <a:lnTo>
                    <a:pt x="4998847" y="1872576"/>
                  </a:lnTo>
                  <a:lnTo>
                    <a:pt x="5007229" y="1870887"/>
                  </a:lnTo>
                  <a:lnTo>
                    <a:pt x="5014087" y="1866265"/>
                  </a:lnTo>
                  <a:lnTo>
                    <a:pt x="5018710" y="1859419"/>
                  </a:lnTo>
                  <a:lnTo>
                    <a:pt x="5020411" y="1851025"/>
                  </a:lnTo>
                  <a:close/>
                </a:path>
                <a:path w="5020945" h="4549775">
                  <a:moveTo>
                    <a:pt x="5020411" y="1716760"/>
                  </a:moveTo>
                  <a:lnTo>
                    <a:pt x="5018710" y="1708378"/>
                  </a:lnTo>
                  <a:lnTo>
                    <a:pt x="5014087" y="1701533"/>
                  </a:lnTo>
                  <a:lnTo>
                    <a:pt x="5007229" y="1696910"/>
                  </a:lnTo>
                  <a:lnTo>
                    <a:pt x="4998847" y="1695208"/>
                  </a:lnTo>
                  <a:lnTo>
                    <a:pt x="4990439" y="1696910"/>
                  </a:lnTo>
                  <a:lnTo>
                    <a:pt x="4983581" y="1701533"/>
                  </a:lnTo>
                  <a:lnTo>
                    <a:pt x="4978959" y="1708378"/>
                  </a:lnTo>
                  <a:lnTo>
                    <a:pt x="4977269" y="1716760"/>
                  </a:lnTo>
                  <a:lnTo>
                    <a:pt x="4978959" y="1725155"/>
                  </a:lnTo>
                  <a:lnTo>
                    <a:pt x="4983581" y="1732000"/>
                  </a:lnTo>
                  <a:lnTo>
                    <a:pt x="4990439" y="1736623"/>
                  </a:lnTo>
                  <a:lnTo>
                    <a:pt x="4998847" y="1738312"/>
                  </a:lnTo>
                  <a:lnTo>
                    <a:pt x="5007229" y="1736623"/>
                  </a:lnTo>
                  <a:lnTo>
                    <a:pt x="5014087" y="1732000"/>
                  </a:lnTo>
                  <a:lnTo>
                    <a:pt x="5018710" y="1725155"/>
                  </a:lnTo>
                  <a:lnTo>
                    <a:pt x="5020411" y="1716760"/>
                  </a:lnTo>
                  <a:close/>
                </a:path>
                <a:path w="5020945" h="4549775">
                  <a:moveTo>
                    <a:pt x="5020411" y="1598117"/>
                  </a:moveTo>
                  <a:lnTo>
                    <a:pt x="5018710" y="1589735"/>
                  </a:lnTo>
                  <a:lnTo>
                    <a:pt x="5014087" y="1582889"/>
                  </a:lnTo>
                  <a:lnTo>
                    <a:pt x="5007229" y="1578267"/>
                  </a:lnTo>
                  <a:lnTo>
                    <a:pt x="4998847" y="1576565"/>
                  </a:lnTo>
                  <a:lnTo>
                    <a:pt x="4990439" y="1578267"/>
                  </a:lnTo>
                  <a:lnTo>
                    <a:pt x="4983581" y="1582889"/>
                  </a:lnTo>
                  <a:lnTo>
                    <a:pt x="4978959" y="1589735"/>
                  </a:lnTo>
                  <a:lnTo>
                    <a:pt x="4977269" y="1598117"/>
                  </a:lnTo>
                  <a:lnTo>
                    <a:pt x="4978959" y="1606511"/>
                  </a:lnTo>
                  <a:lnTo>
                    <a:pt x="4983581" y="1613357"/>
                  </a:lnTo>
                  <a:lnTo>
                    <a:pt x="4990439" y="1617980"/>
                  </a:lnTo>
                  <a:lnTo>
                    <a:pt x="4998847" y="1619669"/>
                  </a:lnTo>
                  <a:lnTo>
                    <a:pt x="5007229" y="1617980"/>
                  </a:lnTo>
                  <a:lnTo>
                    <a:pt x="5014087" y="1613357"/>
                  </a:lnTo>
                  <a:lnTo>
                    <a:pt x="5018710" y="1606511"/>
                  </a:lnTo>
                  <a:lnTo>
                    <a:pt x="5020411" y="1598117"/>
                  </a:lnTo>
                  <a:close/>
                </a:path>
                <a:path w="5020945" h="4549775">
                  <a:moveTo>
                    <a:pt x="5020411" y="1482826"/>
                  </a:moveTo>
                  <a:lnTo>
                    <a:pt x="5018710" y="1474444"/>
                  </a:lnTo>
                  <a:lnTo>
                    <a:pt x="5014087" y="1467599"/>
                  </a:lnTo>
                  <a:lnTo>
                    <a:pt x="5007229" y="1462976"/>
                  </a:lnTo>
                  <a:lnTo>
                    <a:pt x="4998847" y="1461274"/>
                  </a:lnTo>
                  <a:lnTo>
                    <a:pt x="4990439" y="1462976"/>
                  </a:lnTo>
                  <a:lnTo>
                    <a:pt x="4983581" y="1467599"/>
                  </a:lnTo>
                  <a:lnTo>
                    <a:pt x="4978959" y="1474444"/>
                  </a:lnTo>
                  <a:lnTo>
                    <a:pt x="4977269" y="1482826"/>
                  </a:lnTo>
                  <a:lnTo>
                    <a:pt x="4978959" y="1491221"/>
                  </a:lnTo>
                  <a:lnTo>
                    <a:pt x="4983581" y="1498066"/>
                  </a:lnTo>
                  <a:lnTo>
                    <a:pt x="4990439" y="1502689"/>
                  </a:lnTo>
                  <a:lnTo>
                    <a:pt x="4998847" y="1504378"/>
                  </a:lnTo>
                  <a:lnTo>
                    <a:pt x="5007229" y="1502689"/>
                  </a:lnTo>
                  <a:lnTo>
                    <a:pt x="5014087" y="1498066"/>
                  </a:lnTo>
                  <a:lnTo>
                    <a:pt x="5018710" y="1491221"/>
                  </a:lnTo>
                  <a:lnTo>
                    <a:pt x="5020411" y="1482826"/>
                  </a:lnTo>
                  <a:close/>
                </a:path>
                <a:path w="5020945" h="4549775">
                  <a:moveTo>
                    <a:pt x="5020411" y="514248"/>
                  </a:moveTo>
                  <a:lnTo>
                    <a:pt x="5018710" y="505866"/>
                  </a:lnTo>
                  <a:lnTo>
                    <a:pt x="5014087" y="499021"/>
                  </a:lnTo>
                  <a:lnTo>
                    <a:pt x="5007229" y="494398"/>
                  </a:lnTo>
                  <a:lnTo>
                    <a:pt x="4998847" y="492696"/>
                  </a:lnTo>
                  <a:lnTo>
                    <a:pt x="4990439" y="494398"/>
                  </a:lnTo>
                  <a:lnTo>
                    <a:pt x="4983581" y="499021"/>
                  </a:lnTo>
                  <a:lnTo>
                    <a:pt x="4978959" y="505866"/>
                  </a:lnTo>
                  <a:lnTo>
                    <a:pt x="4977269" y="514248"/>
                  </a:lnTo>
                  <a:lnTo>
                    <a:pt x="4978959" y="522643"/>
                  </a:lnTo>
                  <a:lnTo>
                    <a:pt x="4983581" y="529488"/>
                  </a:lnTo>
                  <a:lnTo>
                    <a:pt x="4990439" y="534111"/>
                  </a:lnTo>
                  <a:lnTo>
                    <a:pt x="4998847" y="535800"/>
                  </a:lnTo>
                  <a:lnTo>
                    <a:pt x="5007229" y="534111"/>
                  </a:lnTo>
                  <a:lnTo>
                    <a:pt x="5014087" y="529488"/>
                  </a:lnTo>
                  <a:lnTo>
                    <a:pt x="5018710" y="522643"/>
                  </a:lnTo>
                  <a:lnTo>
                    <a:pt x="5020411" y="514248"/>
                  </a:lnTo>
                  <a:close/>
                </a:path>
                <a:path w="5020945" h="4549775">
                  <a:moveTo>
                    <a:pt x="5020411" y="389750"/>
                  </a:moveTo>
                  <a:lnTo>
                    <a:pt x="5018710" y="381355"/>
                  </a:lnTo>
                  <a:lnTo>
                    <a:pt x="5014087" y="374497"/>
                  </a:lnTo>
                  <a:lnTo>
                    <a:pt x="5007229" y="369874"/>
                  </a:lnTo>
                  <a:lnTo>
                    <a:pt x="4998847" y="368173"/>
                  </a:lnTo>
                  <a:lnTo>
                    <a:pt x="4990439" y="369874"/>
                  </a:lnTo>
                  <a:lnTo>
                    <a:pt x="4983581" y="374497"/>
                  </a:lnTo>
                  <a:lnTo>
                    <a:pt x="4978959" y="381355"/>
                  </a:lnTo>
                  <a:lnTo>
                    <a:pt x="4977269" y="389750"/>
                  </a:lnTo>
                  <a:lnTo>
                    <a:pt x="4978959" y="398145"/>
                  </a:lnTo>
                  <a:lnTo>
                    <a:pt x="4983581" y="404990"/>
                  </a:lnTo>
                  <a:lnTo>
                    <a:pt x="4990439" y="409613"/>
                  </a:lnTo>
                  <a:lnTo>
                    <a:pt x="4998847" y="411302"/>
                  </a:lnTo>
                  <a:lnTo>
                    <a:pt x="5007229" y="409613"/>
                  </a:lnTo>
                  <a:lnTo>
                    <a:pt x="5014087" y="404990"/>
                  </a:lnTo>
                  <a:lnTo>
                    <a:pt x="5018710" y="398145"/>
                  </a:lnTo>
                  <a:lnTo>
                    <a:pt x="5020411" y="389750"/>
                  </a:lnTo>
                  <a:close/>
                </a:path>
                <a:path w="5020945" h="4549775">
                  <a:moveTo>
                    <a:pt x="5020411" y="255485"/>
                  </a:moveTo>
                  <a:lnTo>
                    <a:pt x="5018710" y="247103"/>
                  </a:lnTo>
                  <a:lnTo>
                    <a:pt x="5014087" y="240258"/>
                  </a:lnTo>
                  <a:lnTo>
                    <a:pt x="5007229" y="235635"/>
                  </a:lnTo>
                  <a:lnTo>
                    <a:pt x="4998847" y="233934"/>
                  </a:lnTo>
                  <a:lnTo>
                    <a:pt x="4990439" y="235635"/>
                  </a:lnTo>
                  <a:lnTo>
                    <a:pt x="4983581" y="240258"/>
                  </a:lnTo>
                  <a:lnTo>
                    <a:pt x="4978959" y="247103"/>
                  </a:lnTo>
                  <a:lnTo>
                    <a:pt x="4977269" y="255485"/>
                  </a:lnTo>
                  <a:lnTo>
                    <a:pt x="4978959" y="263880"/>
                  </a:lnTo>
                  <a:lnTo>
                    <a:pt x="4983581" y="270725"/>
                  </a:lnTo>
                  <a:lnTo>
                    <a:pt x="4990439" y="275348"/>
                  </a:lnTo>
                  <a:lnTo>
                    <a:pt x="4998847" y="277037"/>
                  </a:lnTo>
                  <a:lnTo>
                    <a:pt x="5007229" y="275348"/>
                  </a:lnTo>
                  <a:lnTo>
                    <a:pt x="5014087" y="270725"/>
                  </a:lnTo>
                  <a:lnTo>
                    <a:pt x="5018710" y="263880"/>
                  </a:lnTo>
                  <a:lnTo>
                    <a:pt x="5020411" y="255485"/>
                  </a:lnTo>
                  <a:close/>
                </a:path>
                <a:path w="5020945" h="4549775">
                  <a:moveTo>
                    <a:pt x="5020411" y="136842"/>
                  </a:moveTo>
                  <a:lnTo>
                    <a:pt x="5018710" y="128460"/>
                  </a:lnTo>
                  <a:lnTo>
                    <a:pt x="5014087" y="121615"/>
                  </a:lnTo>
                  <a:lnTo>
                    <a:pt x="5007229" y="116992"/>
                  </a:lnTo>
                  <a:lnTo>
                    <a:pt x="4998847" y="115290"/>
                  </a:lnTo>
                  <a:lnTo>
                    <a:pt x="4990439" y="116992"/>
                  </a:lnTo>
                  <a:lnTo>
                    <a:pt x="4983581" y="121615"/>
                  </a:lnTo>
                  <a:lnTo>
                    <a:pt x="4978959" y="128460"/>
                  </a:lnTo>
                  <a:lnTo>
                    <a:pt x="4977269" y="136842"/>
                  </a:lnTo>
                  <a:lnTo>
                    <a:pt x="4978959" y="145237"/>
                  </a:lnTo>
                  <a:lnTo>
                    <a:pt x="4983581" y="152082"/>
                  </a:lnTo>
                  <a:lnTo>
                    <a:pt x="4990439" y="156705"/>
                  </a:lnTo>
                  <a:lnTo>
                    <a:pt x="4998847" y="158394"/>
                  </a:lnTo>
                  <a:lnTo>
                    <a:pt x="5007229" y="156705"/>
                  </a:lnTo>
                  <a:lnTo>
                    <a:pt x="5014087" y="152082"/>
                  </a:lnTo>
                  <a:lnTo>
                    <a:pt x="5018710" y="145237"/>
                  </a:lnTo>
                  <a:lnTo>
                    <a:pt x="5020411" y="136842"/>
                  </a:lnTo>
                  <a:close/>
                </a:path>
                <a:path w="5020945" h="4549775">
                  <a:moveTo>
                    <a:pt x="5020411" y="21551"/>
                  </a:moveTo>
                  <a:lnTo>
                    <a:pt x="5018710" y="13169"/>
                  </a:lnTo>
                  <a:lnTo>
                    <a:pt x="5014087" y="6324"/>
                  </a:lnTo>
                  <a:lnTo>
                    <a:pt x="5007229" y="1701"/>
                  </a:lnTo>
                  <a:lnTo>
                    <a:pt x="4998847" y="0"/>
                  </a:lnTo>
                  <a:lnTo>
                    <a:pt x="4990439" y="1701"/>
                  </a:lnTo>
                  <a:lnTo>
                    <a:pt x="4983581" y="6324"/>
                  </a:lnTo>
                  <a:lnTo>
                    <a:pt x="4978959" y="13169"/>
                  </a:lnTo>
                  <a:lnTo>
                    <a:pt x="4977269" y="21551"/>
                  </a:lnTo>
                  <a:lnTo>
                    <a:pt x="4978959" y="29946"/>
                  </a:lnTo>
                  <a:lnTo>
                    <a:pt x="4983581" y="36791"/>
                  </a:lnTo>
                  <a:lnTo>
                    <a:pt x="4990439" y="41414"/>
                  </a:lnTo>
                  <a:lnTo>
                    <a:pt x="4998847" y="43103"/>
                  </a:lnTo>
                  <a:lnTo>
                    <a:pt x="5007229" y="41414"/>
                  </a:lnTo>
                  <a:lnTo>
                    <a:pt x="5014087" y="36791"/>
                  </a:lnTo>
                  <a:lnTo>
                    <a:pt x="5018710" y="29946"/>
                  </a:lnTo>
                  <a:lnTo>
                    <a:pt x="5020411" y="21551"/>
                  </a:lnTo>
                  <a:close/>
                </a:path>
              </a:pathLst>
            </a:custGeom>
            <a:solidFill>
              <a:srgbClr val="027547"/>
            </a:solidFill>
          </p:spPr>
          <p:txBody>
            <a:bodyPr wrap="square" lIns="0" tIns="0" rIns="0" bIns="0" rtlCol="0"/>
            <a:lstStyle/>
            <a:p>
              <a:endParaRPr/>
            </a:p>
          </p:txBody>
        </p:sp>
        <p:sp>
          <p:nvSpPr>
            <p:cNvPr id="131" name="object 131"/>
            <p:cNvSpPr/>
            <p:nvPr/>
          </p:nvSpPr>
          <p:spPr>
            <a:xfrm>
              <a:off x="7793787" y="6132550"/>
              <a:ext cx="43180" cy="535305"/>
            </a:xfrm>
            <a:custGeom>
              <a:avLst/>
              <a:gdLst/>
              <a:ahLst/>
              <a:cxnLst/>
              <a:rect l="l" t="t" r="r" b="b"/>
              <a:pathLst>
                <a:path w="43179" h="535304">
                  <a:moveTo>
                    <a:pt x="43141" y="513245"/>
                  </a:moveTo>
                  <a:lnTo>
                    <a:pt x="41440" y="504850"/>
                  </a:lnTo>
                  <a:lnTo>
                    <a:pt x="36817" y="498005"/>
                  </a:lnTo>
                  <a:lnTo>
                    <a:pt x="29959" y="493382"/>
                  </a:lnTo>
                  <a:lnTo>
                    <a:pt x="21577" y="491693"/>
                  </a:lnTo>
                  <a:lnTo>
                    <a:pt x="13169" y="493382"/>
                  </a:lnTo>
                  <a:lnTo>
                    <a:pt x="6311" y="498005"/>
                  </a:lnTo>
                  <a:lnTo>
                    <a:pt x="1689" y="504850"/>
                  </a:lnTo>
                  <a:lnTo>
                    <a:pt x="0" y="513245"/>
                  </a:lnTo>
                  <a:lnTo>
                    <a:pt x="1689" y="521639"/>
                  </a:lnTo>
                  <a:lnTo>
                    <a:pt x="6311" y="528497"/>
                  </a:lnTo>
                  <a:lnTo>
                    <a:pt x="13169" y="533120"/>
                  </a:lnTo>
                  <a:lnTo>
                    <a:pt x="21577" y="534822"/>
                  </a:lnTo>
                  <a:lnTo>
                    <a:pt x="29959" y="533120"/>
                  </a:lnTo>
                  <a:lnTo>
                    <a:pt x="36817" y="528497"/>
                  </a:lnTo>
                  <a:lnTo>
                    <a:pt x="41440" y="521639"/>
                  </a:lnTo>
                  <a:lnTo>
                    <a:pt x="43141" y="513245"/>
                  </a:lnTo>
                  <a:close/>
                </a:path>
                <a:path w="43179" h="535304">
                  <a:moveTo>
                    <a:pt x="43141" y="388747"/>
                  </a:moveTo>
                  <a:lnTo>
                    <a:pt x="41440" y="380365"/>
                  </a:lnTo>
                  <a:lnTo>
                    <a:pt x="36817" y="373507"/>
                  </a:lnTo>
                  <a:lnTo>
                    <a:pt x="29959" y="368884"/>
                  </a:lnTo>
                  <a:lnTo>
                    <a:pt x="21577" y="367195"/>
                  </a:lnTo>
                  <a:lnTo>
                    <a:pt x="13169" y="368884"/>
                  </a:lnTo>
                  <a:lnTo>
                    <a:pt x="6311" y="373507"/>
                  </a:lnTo>
                  <a:lnTo>
                    <a:pt x="1689" y="380365"/>
                  </a:lnTo>
                  <a:lnTo>
                    <a:pt x="0" y="388747"/>
                  </a:lnTo>
                  <a:lnTo>
                    <a:pt x="1689" y="397129"/>
                  </a:lnTo>
                  <a:lnTo>
                    <a:pt x="6311" y="403987"/>
                  </a:lnTo>
                  <a:lnTo>
                    <a:pt x="13169" y="408609"/>
                  </a:lnTo>
                  <a:lnTo>
                    <a:pt x="21577" y="410298"/>
                  </a:lnTo>
                  <a:lnTo>
                    <a:pt x="29959" y="408609"/>
                  </a:lnTo>
                  <a:lnTo>
                    <a:pt x="36817" y="403987"/>
                  </a:lnTo>
                  <a:lnTo>
                    <a:pt x="41440" y="397129"/>
                  </a:lnTo>
                  <a:lnTo>
                    <a:pt x="43141" y="388747"/>
                  </a:lnTo>
                  <a:close/>
                </a:path>
                <a:path w="43179" h="535304">
                  <a:moveTo>
                    <a:pt x="43141" y="254482"/>
                  </a:moveTo>
                  <a:lnTo>
                    <a:pt x="41440" y="246087"/>
                  </a:lnTo>
                  <a:lnTo>
                    <a:pt x="36817" y="239242"/>
                  </a:lnTo>
                  <a:lnTo>
                    <a:pt x="29959" y="234619"/>
                  </a:lnTo>
                  <a:lnTo>
                    <a:pt x="21577" y="232930"/>
                  </a:lnTo>
                  <a:lnTo>
                    <a:pt x="13169" y="234619"/>
                  </a:lnTo>
                  <a:lnTo>
                    <a:pt x="6311" y="239242"/>
                  </a:lnTo>
                  <a:lnTo>
                    <a:pt x="1689" y="246087"/>
                  </a:lnTo>
                  <a:lnTo>
                    <a:pt x="0" y="254482"/>
                  </a:lnTo>
                  <a:lnTo>
                    <a:pt x="1689" y="262877"/>
                  </a:lnTo>
                  <a:lnTo>
                    <a:pt x="6311" y="269735"/>
                  </a:lnTo>
                  <a:lnTo>
                    <a:pt x="13169" y="274358"/>
                  </a:lnTo>
                  <a:lnTo>
                    <a:pt x="21577" y="276059"/>
                  </a:lnTo>
                  <a:lnTo>
                    <a:pt x="29959" y="274358"/>
                  </a:lnTo>
                  <a:lnTo>
                    <a:pt x="36817" y="269735"/>
                  </a:lnTo>
                  <a:lnTo>
                    <a:pt x="41440" y="262877"/>
                  </a:lnTo>
                  <a:lnTo>
                    <a:pt x="43141" y="254482"/>
                  </a:lnTo>
                  <a:close/>
                </a:path>
                <a:path w="43179" h="535304">
                  <a:moveTo>
                    <a:pt x="43141" y="146050"/>
                  </a:moveTo>
                  <a:lnTo>
                    <a:pt x="41440" y="137668"/>
                  </a:lnTo>
                  <a:lnTo>
                    <a:pt x="36817" y="130822"/>
                  </a:lnTo>
                  <a:lnTo>
                    <a:pt x="29959" y="126199"/>
                  </a:lnTo>
                  <a:lnTo>
                    <a:pt x="21577" y="124498"/>
                  </a:lnTo>
                  <a:lnTo>
                    <a:pt x="13169" y="126199"/>
                  </a:lnTo>
                  <a:lnTo>
                    <a:pt x="6311" y="130822"/>
                  </a:lnTo>
                  <a:lnTo>
                    <a:pt x="1689" y="137668"/>
                  </a:lnTo>
                  <a:lnTo>
                    <a:pt x="0" y="146050"/>
                  </a:lnTo>
                  <a:lnTo>
                    <a:pt x="1689" y="154457"/>
                  </a:lnTo>
                  <a:lnTo>
                    <a:pt x="6311" y="161315"/>
                  </a:lnTo>
                  <a:lnTo>
                    <a:pt x="13169" y="165938"/>
                  </a:lnTo>
                  <a:lnTo>
                    <a:pt x="21577" y="167627"/>
                  </a:lnTo>
                  <a:lnTo>
                    <a:pt x="29959" y="165938"/>
                  </a:lnTo>
                  <a:lnTo>
                    <a:pt x="36817" y="161315"/>
                  </a:lnTo>
                  <a:lnTo>
                    <a:pt x="41440" y="154457"/>
                  </a:lnTo>
                  <a:lnTo>
                    <a:pt x="43141" y="146050"/>
                  </a:lnTo>
                  <a:close/>
                </a:path>
                <a:path w="43179" h="535304">
                  <a:moveTo>
                    <a:pt x="43141" y="21551"/>
                  </a:moveTo>
                  <a:lnTo>
                    <a:pt x="41440" y="13169"/>
                  </a:lnTo>
                  <a:lnTo>
                    <a:pt x="36817" y="6324"/>
                  </a:lnTo>
                  <a:lnTo>
                    <a:pt x="29959" y="1701"/>
                  </a:lnTo>
                  <a:lnTo>
                    <a:pt x="21577" y="0"/>
                  </a:lnTo>
                  <a:lnTo>
                    <a:pt x="13169" y="1701"/>
                  </a:lnTo>
                  <a:lnTo>
                    <a:pt x="6311" y="6324"/>
                  </a:lnTo>
                  <a:lnTo>
                    <a:pt x="1689" y="13169"/>
                  </a:lnTo>
                  <a:lnTo>
                    <a:pt x="0" y="21551"/>
                  </a:lnTo>
                  <a:lnTo>
                    <a:pt x="1689" y="29946"/>
                  </a:lnTo>
                  <a:lnTo>
                    <a:pt x="6311" y="36791"/>
                  </a:lnTo>
                  <a:lnTo>
                    <a:pt x="13169" y="41414"/>
                  </a:lnTo>
                  <a:lnTo>
                    <a:pt x="21577" y="43103"/>
                  </a:lnTo>
                  <a:lnTo>
                    <a:pt x="29959" y="41414"/>
                  </a:lnTo>
                  <a:lnTo>
                    <a:pt x="36817" y="36791"/>
                  </a:lnTo>
                  <a:lnTo>
                    <a:pt x="41440" y="29946"/>
                  </a:lnTo>
                  <a:lnTo>
                    <a:pt x="43141" y="21551"/>
                  </a:lnTo>
                  <a:close/>
                </a:path>
              </a:pathLst>
            </a:custGeom>
            <a:solidFill>
              <a:srgbClr val="027547"/>
            </a:solidFill>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fade">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59" y="9144"/>
            <a:ext cx="10687050" cy="7541895"/>
          </a:xfrm>
          <a:custGeom>
            <a:avLst/>
            <a:gdLst/>
            <a:ahLst/>
            <a:cxnLst/>
            <a:rect l="l" t="t" r="r" b="b"/>
            <a:pathLst>
              <a:path w="10687050" h="7541895">
                <a:moveTo>
                  <a:pt x="10686643" y="0"/>
                </a:moveTo>
                <a:lnTo>
                  <a:pt x="0" y="0"/>
                </a:lnTo>
                <a:lnTo>
                  <a:pt x="0" y="7541729"/>
                </a:lnTo>
                <a:lnTo>
                  <a:pt x="10686643" y="7541729"/>
                </a:lnTo>
                <a:lnTo>
                  <a:pt x="10686643" y="0"/>
                </a:lnTo>
                <a:close/>
              </a:path>
            </a:pathLst>
          </a:custGeom>
          <a:solidFill>
            <a:srgbClr val="F5F6F6"/>
          </a:solidFill>
        </p:spPr>
        <p:txBody>
          <a:bodyPr wrap="square" lIns="0" tIns="0" rIns="0" bIns="0" rtlCol="0"/>
          <a:lstStyle/>
          <a:p>
            <a:endParaRPr/>
          </a:p>
        </p:txBody>
      </p:sp>
      <p:sp>
        <p:nvSpPr>
          <p:cNvPr id="6" name="object 6"/>
          <p:cNvSpPr/>
          <p:nvPr/>
        </p:nvSpPr>
        <p:spPr>
          <a:xfrm>
            <a:off x="847803" y="1385826"/>
            <a:ext cx="4301490" cy="1149985"/>
          </a:xfrm>
          <a:custGeom>
            <a:avLst/>
            <a:gdLst/>
            <a:ahLst/>
            <a:cxnLst/>
            <a:rect l="l" t="t" r="r" b="b"/>
            <a:pathLst>
              <a:path w="4301490" h="1149985">
                <a:moveTo>
                  <a:pt x="4300931" y="1149807"/>
                </a:moveTo>
                <a:lnTo>
                  <a:pt x="0" y="1149807"/>
                </a:lnTo>
                <a:lnTo>
                  <a:pt x="0" y="0"/>
                </a:lnTo>
                <a:lnTo>
                  <a:pt x="4300931" y="0"/>
                </a:lnTo>
                <a:lnTo>
                  <a:pt x="4300931" y="1149807"/>
                </a:lnTo>
                <a:close/>
              </a:path>
            </a:pathLst>
          </a:custGeom>
          <a:ln w="3175">
            <a:solidFill>
              <a:srgbClr val="AAA7A7"/>
            </a:solidFill>
          </a:ln>
        </p:spPr>
        <p:txBody>
          <a:bodyPr wrap="square" lIns="0" tIns="0" rIns="0" bIns="0" rtlCol="0"/>
          <a:lstStyle/>
          <a:p>
            <a:endParaRPr/>
          </a:p>
        </p:txBody>
      </p:sp>
      <p:sp>
        <p:nvSpPr>
          <p:cNvPr id="5" name="object 5"/>
          <p:cNvSpPr/>
          <p:nvPr/>
        </p:nvSpPr>
        <p:spPr>
          <a:xfrm>
            <a:off x="847803" y="1376489"/>
            <a:ext cx="4301490" cy="1149985"/>
          </a:xfrm>
          <a:custGeom>
            <a:avLst/>
            <a:gdLst/>
            <a:ahLst/>
            <a:cxnLst/>
            <a:rect l="l" t="t" r="r" b="b"/>
            <a:pathLst>
              <a:path w="4301490" h="1149985">
                <a:moveTo>
                  <a:pt x="4300931" y="0"/>
                </a:moveTo>
                <a:lnTo>
                  <a:pt x="0" y="0"/>
                </a:lnTo>
                <a:lnTo>
                  <a:pt x="0" y="132765"/>
                </a:lnTo>
                <a:lnTo>
                  <a:pt x="0" y="145465"/>
                </a:lnTo>
                <a:lnTo>
                  <a:pt x="0" y="1149807"/>
                </a:lnTo>
                <a:lnTo>
                  <a:pt x="4300931" y="1149807"/>
                </a:lnTo>
                <a:lnTo>
                  <a:pt x="4300931" y="145465"/>
                </a:lnTo>
                <a:lnTo>
                  <a:pt x="4300931" y="132765"/>
                </a:lnTo>
                <a:lnTo>
                  <a:pt x="4300931" y="0"/>
                </a:lnTo>
                <a:close/>
              </a:path>
            </a:pathLst>
          </a:custGeom>
          <a:solidFill>
            <a:srgbClr val="FFFFFF"/>
          </a:solidFill>
        </p:spPr>
        <p:txBody>
          <a:bodyPr wrap="square" lIns="0" tIns="0" rIns="0" bIns="0" rtlCol="0"/>
          <a:lstStyle/>
          <a:p>
            <a:endParaRPr/>
          </a:p>
        </p:txBody>
      </p:sp>
      <p:sp>
        <p:nvSpPr>
          <p:cNvPr id="7" name="object 7"/>
          <p:cNvSpPr txBox="1">
            <a:spLocks noGrp="1"/>
          </p:cNvSpPr>
          <p:nvPr>
            <p:ph type="title"/>
          </p:nvPr>
        </p:nvSpPr>
        <p:spPr>
          <a:xfrm>
            <a:off x="2705036" y="348424"/>
            <a:ext cx="5246370" cy="482600"/>
          </a:xfrm>
          <a:prstGeom prst="rect">
            <a:avLst/>
          </a:prstGeom>
        </p:spPr>
        <p:txBody>
          <a:bodyPr vert="horz" wrap="square" lIns="0" tIns="12700" rIns="0" bIns="0" rtlCol="0">
            <a:spAutoFit/>
          </a:bodyPr>
          <a:lstStyle/>
          <a:p>
            <a:pPr marL="12700">
              <a:lnSpc>
                <a:spcPct val="100000"/>
              </a:lnSpc>
              <a:spcBef>
                <a:spcPts val="100"/>
              </a:spcBef>
              <a:tabLst>
                <a:tab pos="2660015" algn="l"/>
                <a:tab pos="3156585" algn="l"/>
              </a:tabLst>
            </a:pPr>
            <a:r>
              <a:rPr spc="155" dirty="0">
                <a:solidFill>
                  <a:srgbClr val="010202"/>
                </a:solidFill>
              </a:rPr>
              <a:t>P</a:t>
            </a:r>
            <a:r>
              <a:rPr spc="-300" dirty="0">
                <a:solidFill>
                  <a:srgbClr val="010202"/>
                </a:solidFill>
              </a:rPr>
              <a:t> </a:t>
            </a:r>
            <a:r>
              <a:rPr spc="-200" dirty="0">
                <a:solidFill>
                  <a:srgbClr val="010202"/>
                </a:solidFill>
              </a:rPr>
              <a:t>r</a:t>
            </a:r>
            <a:r>
              <a:rPr spc="-300" dirty="0">
                <a:solidFill>
                  <a:srgbClr val="010202"/>
                </a:solidFill>
              </a:rPr>
              <a:t> </a:t>
            </a:r>
            <a:r>
              <a:rPr spc="-114" dirty="0">
                <a:solidFill>
                  <a:srgbClr val="010202"/>
                </a:solidFill>
              </a:rPr>
              <a:t>i</a:t>
            </a:r>
            <a:r>
              <a:rPr spc="-295" dirty="0">
                <a:solidFill>
                  <a:srgbClr val="010202"/>
                </a:solidFill>
              </a:rPr>
              <a:t> </a:t>
            </a:r>
            <a:r>
              <a:rPr spc="-114" dirty="0">
                <a:solidFill>
                  <a:srgbClr val="010202"/>
                </a:solidFill>
              </a:rPr>
              <a:t>n</a:t>
            </a:r>
            <a:r>
              <a:rPr spc="-300" dirty="0">
                <a:solidFill>
                  <a:srgbClr val="010202"/>
                </a:solidFill>
              </a:rPr>
              <a:t> </a:t>
            </a:r>
            <a:r>
              <a:rPr dirty="0">
                <a:solidFill>
                  <a:srgbClr val="010202"/>
                </a:solidFill>
              </a:rPr>
              <a:t>c</a:t>
            </a:r>
            <a:r>
              <a:rPr spc="-295" dirty="0">
                <a:solidFill>
                  <a:srgbClr val="010202"/>
                </a:solidFill>
              </a:rPr>
              <a:t> </a:t>
            </a:r>
            <a:r>
              <a:rPr spc="-114" dirty="0">
                <a:solidFill>
                  <a:srgbClr val="010202"/>
                </a:solidFill>
              </a:rPr>
              <a:t>i</a:t>
            </a:r>
            <a:r>
              <a:rPr spc="-300" dirty="0">
                <a:solidFill>
                  <a:srgbClr val="010202"/>
                </a:solidFill>
              </a:rPr>
              <a:t> </a:t>
            </a:r>
            <a:r>
              <a:rPr spc="-75" dirty="0">
                <a:solidFill>
                  <a:srgbClr val="010202"/>
                </a:solidFill>
              </a:rPr>
              <a:t>p</a:t>
            </a:r>
            <a:r>
              <a:rPr spc="-300" dirty="0">
                <a:solidFill>
                  <a:srgbClr val="010202"/>
                </a:solidFill>
              </a:rPr>
              <a:t> </a:t>
            </a:r>
            <a:r>
              <a:rPr dirty="0">
                <a:solidFill>
                  <a:srgbClr val="010202"/>
                </a:solidFill>
              </a:rPr>
              <a:t>a</a:t>
            </a:r>
            <a:r>
              <a:rPr spc="-295" dirty="0">
                <a:solidFill>
                  <a:srgbClr val="010202"/>
                </a:solidFill>
              </a:rPr>
              <a:t> </a:t>
            </a:r>
            <a:r>
              <a:rPr spc="-105" dirty="0">
                <a:solidFill>
                  <a:srgbClr val="010202"/>
                </a:solidFill>
              </a:rPr>
              <a:t>l</a:t>
            </a:r>
            <a:r>
              <a:rPr spc="-300" dirty="0">
                <a:solidFill>
                  <a:srgbClr val="010202"/>
                </a:solidFill>
              </a:rPr>
              <a:t> </a:t>
            </a:r>
            <a:r>
              <a:rPr spc="195" dirty="0">
                <a:solidFill>
                  <a:srgbClr val="010202"/>
                </a:solidFill>
              </a:rPr>
              <a:t>s</a:t>
            </a:r>
            <a:r>
              <a:rPr dirty="0">
                <a:solidFill>
                  <a:srgbClr val="010202"/>
                </a:solidFill>
              </a:rPr>
              <a:t>	</a:t>
            </a:r>
            <a:r>
              <a:rPr spc="-50" dirty="0">
                <a:solidFill>
                  <a:srgbClr val="010202"/>
                </a:solidFill>
              </a:rPr>
              <a:t>&amp;</a:t>
            </a:r>
            <a:r>
              <a:rPr dirty="0">
                <a:solidFill>
                  <a:srgbClr val="010202"/>
                </a:solidFill>
              </a:rPr>
              <a:t>	</a:t>
            </a:r>
            <a:r>
              <a:rPr spc="155" dirty="0"/>
              <a:t>P</a:t>
            </a:r>
            <a:r>
              <a:rPr spc="-300" dirty="0"/>
              <a:t> </a:t>
            </a:r>
            <a:r>
              <a:rPr spc="-200" dirty="0"/>
              <a:t>r</a:t>
            </a:r>
            <a:r>
              <a:rPr spc="-350" dirty="0"/>
              <a:t> </a:t>
            </a:r>
            <a:r>
              <a:rPr spc="-25" dirty="0"/>
              <a:t>o</a:t>
            </a:r>
            <a:r>
              <a:rPr spc="-305" dirty="0"/>
              <a:t> </a:t>
            </a:r>
            <a:r>
              <a:rPr spc="-60" dirty="0"/>
              <a:t>d</a:t>
            </a:r>
            <a:r>
              <a:rPr spc="-300" dirty="0"/>
              <a:t> </a:t>
            </a:r>
            <a:r>
              <a:rPr spc="-114" dirty="0"/>
              <a:t>u</a:t>
            </a:r>
            <a:r>
              <a:rPr spc="-300" dirty="0"/>
              <a:t> </a:t>
            </a:r>
            <a:r>
              <a:rPr dirty="0"/>
              <a:t>c</a:t>
            </a:r>
            <a:r>
              <a:rPr spc="-305" dirty="0"/>
              <a:t> </a:t>
            </a:r>
            <a:r>
              <a:rPr spc="-185" dirty="0"/>
              <a:t>t</a:t>
            </a:r>
            <a:r>
              <a:rPr spc="-300" dirty="0"/>
              <a:t> </a:t>
            </a:r>
            <a:r>
              <a:rPr spc="195" dirty="0"/>
              <a:t>s</a:t>
            </a:r>
          </a:p>
        </p:txBody>
      </p:sp>
      <p:grpSp>
        <p:nvGrpSpPr>
          <p:cNvPr id="8" name="object 8"/>
          <p:cNvGrpSpPr/>
          <p:nvPr/>
        </p:nvGrpSpPr>
        <p:grpSpPr>
          <a:xfrm>
            <a:off x="683853" y="1154874"/>
            <a:ext cx="2254250" cy="496570"/>
            <a:chOff x="683853" y="1154874"/>
            <a:chExt cx="2254250" cy="496570"/>
          </a:xfrm>
        </p:grpSpPr>
        <p:sp>
          <p:nvSpPr>
            <p:cNvPr id="9" name="object 9"/>
            <p:cNvSpPr/>
            <p:nvPr/>
          </p:nvSpPr>
          <p:spPr>
            <a:xfrm>
              <a:off x="683856" y="1154874"/>
              <a:ext cx="2254250" cy="367665"/>
            </a:xfrm>
            <a:custGeom>
              <a:avLst/>
              <a:gdLst/>
              <a:ahLst/>
              <a:cxnLst/>
              <a:rect l="l" t="t" r="r" b="b"/>
              <a:pathLst>
                <a:path w="2254250" h="367665">
                  <a:moveTo>
                    <a:pt x="2254072" y="0"/>
                  </a:moveTo>
                  <a:lnTo>
                    <a:pt x="0" y="0"/>
                  </a:lnTo>
                  <a:lnTo>
                    <a:pt x="0" y="300405"/>
                  </a:lnTo>
                  <a:lnTo>
                    <a:pt x="0" y="367080"/>
                  </a:lnTo>
                  <a:lnTo>
                    <a:pt x="2254072" y="367080"/>
                  </a:lnTo>
                  <a:lnTo>
                    <a:pt x="2254072" y="71805"/>
                  </a:lnTo>
                  <a:lnTo>
                    <a:pt x="2254072" y="0"/>
                  </a:lnTo>
                  <a:close/>
                </a:path>
              </a:pathLst>
            </a:custGeom>
            <a:solidFill>
              <a:srgbClr val="027547"/>
            </a:solidFill>
          </p:spPr>
          <p:txBody>
            <a:bodyPr wrap="square" lIns="0" tIns="0" rIns="0" bIns="0" rtlCol="0"/>
            <a:lstStyle/>
            <a:p>
              <a:endParaRPr/>
            </a:p>
          </p:txBody>
        </p:sp>
        <p:sp>
          <p:nvSpPr>
            <p:cNvPr id="10" name="object 10"/>
            <p:cNvSpPr/>
            <p:nvPr/>
          </p:nvSpPr>
          <p:spPr>
            <a:xfrm>
              <a:off x="683853" y="1521955"/>
              <a:ext cx="149225" cy="129539"/>
            </a:xfrm>
            <a:custGeom>
              <a:avLst/>
              <a:gdLst/>
              <a:ahLst/>
              <a:cxnLst/>
              <a:rect l="l" t="t" r="r" b="b"/>
              <a:pathLst>
                <a:path w="149225" h="129539">
                  <a:moveTo>
                    <a:pt x="149225" y="0"/>
                  </a:moveTo>
                  <a:lnTo>
                    <a:pt x="0" y="0"/>
                  </a:lnTo>
                  <a:lnTo>
                    <a:pt x="149225" y="129336"/>
                  </a:lnTo>
                  <a:lnTo>
                    <a:pt x="149225" y="0"/>
                  </a:lnTo>
                  <a:close/>
                </a:path>
              </a:pathLst>
            </a:custGeom>
            <a:solidFill>
              <a:srgbClr val="02351D"/>
            </a:solidFill>
          </p:spPr>
          <p:txBody>
            <a:bodyPr wrap="square" lIns="0" tIns="0" rIns="0" bIns="0" rtlCol="0"/>
            <a:lstStyle/>
            <a:p>
              <a:endParaRPr/>
            </a:p>
          </p:txBody>
        </p:sp>
      </p:grpSp>
      <p:sp>
        <p:nvSpPr>
          <p:cNvPr id="11" name="object 11"/>
          <p:cNvSpPr txBox="1"/>
          <p:nvPr/>
        </p:nvSpPr>
        <p:spPr>
          <a:xfrm>
            <a:off x="683856" y="1154874"/>
            <a:ext cx="2254250" cy="367665"/>
          </a:xfrm>
          <a:prstGeom prst="rect">
            <a:avLst/>
          </a:prstGeom>
        </p:spPr>
        <p:txBody>
          <a:bodyPr vert="horz" wrap="square" lIns="0" tIns="107314" rIns="0" bIns="0" rtlCol="0">
            <a:spAutoFit/>
          </a:bodyPr>
          <a:lstStyle/>
          <a:p>
            <a:pPr marL="62230">
              <a:lnSpc>
                <a:spcPct val="100000"/>
              </a:lnSpc>
              <a:spcBef>
                <a:spcPts val="844"/>
              </a:spcBef>
            </a:pPr>
            <a:r>
              <a:rPr sz="900" b="1" dirty="0">
                <a:solidFill>
                  <a:srgbClr val="FFFFFF"/>
                </a:solidFill>
                <a:latin typeface="Trebuchet MS"/>
                <a:cs typeface="Trebuchet MS"/>
              </a:rPr>
              <a:t>Name</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35" dirty="0">
                <a:solidFill>
                  <a:srgbClr val="FFFFFF"/>
                </a:solidFill>
                <a:latin typeface="Trebuchet MS"/>
                <a:cs typeface="Trebuchet MS"/>
              </a:rPr>
              <a:t>principal</a:t>
            </a:r>
            <a:r>
              <a:rPr sz="900" b="1" spc="-40" dirty="0">
                <a:solidFill>
                  <a:srgbClr val="FFFFFF"/>
                </a:solidFill>
                <a:latin typeface="Trebuchet MS"/>
                <a:cs typeface="Trebuchet MS"/>
              </a:rPr>
              <a:t> </a:t>
            </a:r>
            <a:r>
              <a:rPr sz="900" b="1" spc="-20" dirty="0">
                <a:solidFill>
                  <a:srgbClr val="FFFFFF"/>
                </a:solidFill>
                <a:latin typeface="Trebuchet MS"/>
                <a:cs typeface="Trebuchet MS"/>
              </a:rPr>
              <a:t>and</a:t>
            </a:r>
            <a:r>
              <a:rPr sz="900" b="1" spc="-35" dirty="0">
                <a:solidFill>
                  <a:srgbClr val="FFFFFF"/>
                </a:solidFill>
                <a:latin typeface="Trebuchet MS"/>
                <a:cs typeface="Trebuchet MS"/>
              </a:rPr>
              <a:t> country</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10" dirty="0">
                <a:solidFill>
                  <a:srgbClr val="FFFFFF"/>
                </a:solidFill>
                <a:latin typeface="Trebuchet MS"/>
                <a:cs typeface="Trebuchet MS"/>
              </a:rPr>
              <a:t>origin</a:t>
            </a:r>
            <a:endParaRPr sz="900" dirty="0">
              <a:latin typeface="Trebuchet MS"/>
              <a:cs typeface="Trebuchet MS"/>
            </a:endParaRPr>
          </a:p>
        </p:txBody>
      </p:sp>
      <p:sp>
        <p:nvSpPr>
          <p:cNvPr id="12" name="object 12"/>
          <p:cNvSpPr/>
          <p:nvPr/>
        </p:nvSpPr>
        <p:spPr>
          <a:xfrm>
            <a:off x="3342728" y="1142174"/>
            <a:ext cx="1794510" cy="367665"/>
          </a:xfrm>
          <a:custGeom>
            <a:avLst/>
            <a:gdLst/>
            <a:ahLst/>
            <a:cxnLst/>
            <a:rect l="l" t="t" r="r" b="b"/>
            <a:pathLst>
              <a:path w="1794510" h="367665">
                <a:moveTo>
                  <a:pt x="1794433" y="71805"/>
                </a:moveTo>
                <a:lnTo>
                  <a:pt x="1794421" y="0"/>
                </a:lnTo>
                <a:lnTo>
                  <a:pt x="0" y="0"/>
                </a:lnTo>
                <a:lnTo>
                  <a:pt x="0" y="367080"/>
                </a:lnTo>
                <a:lnTo>
                  <a:pt x="1794421" y="367080"/>
                </a:lnTo>
                <a:lnTo>
                  <a:pt x="1794433" y="71805"/>
                </a:lnTo>
                <a:close/>
              </a:path>
            </a:pathLst>
          </a:custGeom>
          <a:solidFill>
            <a:srgbClr val="027547"/>
          </a:solidFill>
        </p:spPr>
        <p:txBody>
          <a:bodyPr wrap="square" lIns="0" tIns="0" rIns="0" bIns="0" rtlCol="0"/>
          <a:lstStyle/>
          <a:p>
            <a:endParaRPr/>
          </a:p>
        </p:txBody>
      </p:sp>
      <p:sp>
        <p:nvSpPr>
          <p:cNvPr id="13" name="object 13"/>
          <p:cNvSpPr txBox="1"/>
          <p:nvPr/>
        </p:nvSpPr>
        <p:spPr>
          <a:xfrm>
            <a:off x="3342741" y="1142174"/>
            <a:ext cx="1794510" cy="367665"/>
          </a:xfrm>
          <a:prstGeom prst="rect">
            <a:avLst/>
          </a:prstGeom>
        </p:spPr>
        <p:txBody>
          <a:bodyPr vert="horz" wrap="square" lIns="0" tIns="3175" rIns="0" bIns="0" rtlCol="0">
            <a:spAutoFit/>
          </a:bodyPr>
          <a:lstStyle/>
          <a:p>
            <a:pPr>
              <a:lnSpc>
                <a:spcPct val="100000"/>
              </a:lnSpc>
              <a:spcBef>
                <a:spcPts val="25"/>
              </a:spcBef>
            </a:pPr>
            <a:endParaRPr sz="800" dirty="0">
              <a:latin typeface="Times New Roman"/>
              <a:cs typeface="Times New Roman"/>
            </a:endParaRPr>
          </a:p>
          <a:p>
            <a:pPr marL="86995" algn="ctr">
              <a:lnSpc>
                <a:spcPct val="100000"/>
              </a:lnSpc>
            </a:pPr>
            <a:r>
              <a:rPr sz="900" b="1" spc="-10" dirty="0">
                <a:solidFill>
                  <a:srgbClr val="FFFFFF"/>
                </a:solidFill>
                <a:latin typeface="Trebuchet MS"/>
                <a:cs typeface="Trebuchet MS"/>
              </a:rPr>
              <a:t>Products</a:t>
            </a:r>
            <a:endParaRPr sz="900" dirty="0">
              <a:latin typeface="Trebuchet MS"/>
              <a:cs typeface="Trebuchet MS"/>
            </a:endParaRPr>
          </a:p>
        </p:txBody>
      </p:sp>
      <p:sp>
        <p:nvSpPr>
          <p:cNvPr id="14" name="object 14"/>
          <p:cNvSpPr/>
          <p:nvPr/>
        </p:nvSpPr>
        <p:spPr>
          <a:xfrm>
            <a:off x="838657" y="1905935"/>
            <a:ext cx="153670" cy="153670"/>
          </a:xfrm>
          <a:custGeom>
            <a:avLst/>
            <a:gdLst/>
            <a:ahLst/>
            <a:cxnLst/>
            <a:rect l="l" t="t" r="r" b="b"/>
            <a:pathLst>
              <a:path w="153669"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15" name="object 15"/>
          <p:cNvSpPr txBox="1"/>
          <p:nvPr/>
        </p:nvSpPr>
        <p:spPr>
          <a:xfrm>
            <a:off x="1064843" y="1910978"/>
            <a:ext cx="903605" cy="147320"/>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231F20"/>
                </a:solidFill>
                <a:latin typeface="Trebuchet MS"/>
                <a:cs typeface="Trebuchet MS"/>
              </a:rPr>
              <a:t>Foures</a:t>
            </a:r>
            <a:r>
              <a:rPr sz="800" b="1" spc="-5" dirty="0">
                <a:solidFill>
                  <a:srgbClr val="231F20"/>
                </a:solidFill>
                <a:latin typeface="Trebuchet MS"/>
                <a:cs typeface="Trebuchet MS"/>
              </a:rPr>
              <a:t> </a:t>
            </a:r>
            <a:r>
              <a:rPr sz="800" b="1" spc="-10" dirty="0">
                <a:solidFill>
                  <a:srgbClr val="231F20"/>
                </a:solidFill>
                <a:latin typeface="Trebuchet MS"/>
                <a:cs typeface="Trebuchet MS"/>
              </a:rPr>
              <a:t>SAS/France</a:t>
            </a:r>
            <a:endParaRPr sz="800" dirty="0">
              <a:latin typeface="Trebuchet MS"/>
              <a:cs typeface="Trebuchet MS"/>
            </a:endParaRPr>
          </a:p>
        </p:txBody>
      </p:sp>
      <p:sp>
        <p:nvSpPr>
          <p:cNvPr id="16" name="object 16"/>
          <p:cNvSpPr txBox="1"/>
          <p:nvPr/>
        </p:nvSpPr>
        <p:spPr>
          <a:xfrm>
            <a:off x="3391246" y="1593033"/>
            <a:ext cx="1679575" cy="878840"/>
          </a:xfrm>
          <a:prstGeom prst="rect">
            <a:avLst/>
          </a:prstGeom>
        </p:spPr>
        <p:txBody>
          <a:bodyPr vert="horz" wrap="square" lIns="0" tIns="12700" rIns="0" bIns="0" rtlCol="0">
            <a:spAutoFit/>
          </a:bodyPr>
          <a:lstStyle/>
          <a:p>
            <a:pPr marL="12700" marR="904875">
              <a:lnSpc>
                <a:spcPct val="100000"/>
              </a:lnSpc>
              <a:spcBef>
                <a:spcPts val="100"/>
              </a:spcBef>
            </a:pPr>
            <a:r>
              <a:rPr sz="800" dirty="0">
                <a:solidFill>
                  <a:srgbClr val="231F20"/>
                </a:solidFill>
                <a:latin typeface="Gill Sans MT"/>
                <a:cs typeface="Gill Sans MT"/>
              </a:rPr>
              <a:t>Infusion</a:t>
            </a:r>
            <a:r>
              <a:rPr sz="800" spc="325" dirty="0">
                <a:solidFill>
                  <a:srgbClr val="231F20"/>
                </a:solidFill>
                <a:latin typeface="Gill Sans MT"/>
                <a:cs typeface="Gill Sans MT"/>
              </a:rPr>
              <a:t> </a:t>
            </a:r>
            <a:r>
              <a:rPr sz="800" spc="30" dirty="0">
                <a:solidFill>
                  <a:srgbClr val="231F20"/>
                </a:solidFill>
                <a:latin typeface="Gill Sans MT"/>
                <a:cs typeface="Gill Sans MT"/>
              </a:rPr>
              <a:t>pump </a:t>
            </a:r>
            <a:r>
              <a:rPr sz="800" dirty="0">
                <a:solidFill>
                  <a:srgbClr val="231F20"/>
                </a:solidFill>
                <a:latin typeface="Gill Sans MT"/>
                <a:cs typeface="Gill Sans MT"/>
              </a:rPr>
              <a:t>Ceiling</a:t>
            </a:r>
            <a:r>
              <a:rPr sz="800" spc="170" dirty="0">
                <a:solidFill>
                  <a:srgbClr val="231F20"/>
                </a:solidFill>
                <a:latin typeface="Gill Sans MT"/>
                <a:cs typeface="Gill Sans MT"/>
              </a:rPr>
              <a:t> </a:t>
            </a:r>
            <a:r>
              <a:rPr sz="800" spc="40" dirty="0">
                <a:solidFill>
                  <a:srgbClr val="231F20"/>
                </a:solidFill>
                <a:latin typeface="Gill Sans MT"/>
                <a:cs typeface="Gill Sans MT"/>
              </a:rPr>
              <a:t>pendants </a:t>
            </a:r>
            <a:r>
              <a:rPr sz="800" dirty="0">
                <a:solidFill>
                  <a:srgbClr val="231F20"/>
                </a:solidFill>
                <a:latin typeface="Gill Sans MT"/>
                <a:cs typeface="Gill Sans MT"/>
              </a:rPr>
              <a:t>Bed</a:t>
            </a:r>
            <a:r>
              <a:rPr sz="800" spc="40" dirty="0">
                <a:solidFill>
                  <a:srgbClr val="231F20"/>
                </a:solidFill>
                <a:latin typeface="Gill Sans MT"/>
                <a:cs typeface="Gill Sans MT"/>
              </a:rPr>
              <a:t> </a:t>
            </a:r>
            <a:r>
              <a:rPr sz="800" spc="50" dirty="0">
                <a:solidFill>
                  <a:srgbClr val="231F20"/>
                </a:solidFill>
                <a:latin typeface="Gill Sans MT"/>
                <a:cs typeface="Gill Sans MT"/>
              </a:rPr>
              <a:t>head</a:t>
            </a:r>
            <a:r>
              <a:rPr sz="800" spc="45" dirty="0">
                <a:solidFill>
                  <a:srgbClr val="231F20"/>
                </a:solidFill>
                <a:latin typeface="Gill Sans MT"/>
                <a:cs typeface="Gill Sans MT"/>
              </a:rPr>
              <a:t> </a:t>
            </a:r>
            <a:r>
              <a:rPr sz="800" spc="-20" dirty="0">
                <a:solidFill>
                  <a:srgbClr val="231F20"/>
                </a:solidFill>
                <a:latin typeface="Gill Sans MT"/>
                <a:cs typeface="Gill Sans MT"/>
              </a:rPr>
              <a:t>unit</a:t>
            </a:r>
            <a:endParaRPr sz="800" dirty="0">
              <a:latin typeface="Gill Sans MT"/>
              <a:cs typeface="Gill Sans MT"/>
            </a:endParaRPr>
          </a:p>
          <a:p>
            <a:pPr marL="12700" marR="5080">
              <a:lnSpc>
                <a:spcPct val="100000"/>
              </a:lnSpc>
            </a:pPr>
            <a:r>
              <a:rPr sz="800" dirty="0">
                <a:solidFill>
                  <a:srgbClr val="231F20"/>
                </a:solidFill>
                <a:latin typeface="Gill Sans MT"/>
                <a:cs typeface="Gill Sans MT"/>
              </a:rPr>
              <a:t>Technical</a:t>
            </a:r>
            <a:r>
              <a:rPr sz="800" spc="180" dirty="0">
                <a:solidFill>
                  <a:srgbClr val="231F20"/>
                </a:solidFill>
                <a:latin typeface="Gill Sans MT"/>
                <a:cs typeface="Gill Sans MT"/>
              </a:rPr>
              <a:t> </a:t>
            </a:r>
            <a:r>
              <a:rPr sz="800" dirty="0">
                <a:solidFill>
                  <a:srgbClr val="231F20"/>
                </a:solidFill>
                <a:latin typeface="Gill Sans MT"/>
                <a:cs typeface="Gill Sans MT"/>
              </a:rPr>
              <a:t>panel</a:t>
            </a:r>
            <a:r>
              <a:rPr sz="800" spc="185" dirty="0">
                <a:solidFill>
                  <a:srgbClr val="231F20"/>
                </a:solidFill>
                <a:latin typeface="Gill Sans MT"/>
                <a:cs typeface="Gill Sans MT"/>
              </a:rPr>
              <a:t> </a:t>
            </a:r>
            <a:r>
              <a:rPr sz="800" dirty="0">
                <a:solidFill>
                  <a:srgbClr val="231F20"/>
                </a:solidFill>
                <a:latin typeface="Gill Sans MT"/>
                <a:cs typeface="Gill Sans MT"/>
              </a:rPr>
              <a:t>for</a:t>
            </a:r>
            <a:r>
              <a:rPr sz="800" spc="185" dirty="0">
                <a:solidFill>
                  <a:srgbClr val="231F20"/>
                </a:solidFill>
                <a:latin typeface="Gill Sans MT"/>
                <a:cs typeface="Gill Sans MT"/>
              </a:rPr>
              <a:t> </a:t>
            </a:r>
            <a:r>
              <a:rPr sz="800" dirty="0">
                <a:solidFill>
                  <a:srgbClr val="231F20"/>
                </a:solidFill>
                <a:latin typeface="Gill Sans MT"/>
                <a:cs typeface="Gill Sans MT"/>
              </a:rPr>
              <a:t>operating</a:t>
            </a:r>
            <a:r>
              <a:rPr sz="800" spc="185" dirty="0">
                <a:solidFill>
                  <a:srgbClr val="231F20"/>
                </a:solidFill>
                <a:latin typeface="Gill Sans MT"/>
                <a:cs typeface="Gill Sans MT"/>
              </a:rPr>
              <a:t> </a:t>
            </a:r>
            <a:r>
              <a:rPr sz="800" spc="-10" dirty="0">
                <a:solidFill>
                  <a:srgbClr val="231F20"/>
                </a:solidFill>
                <a:latin typeface="Gill Sans MT"/>
                <a:cs typeface="Gill Sans MT"/>
              </a:rPr>
              <a:t>theatre </a:t>
            </a:r>
            <a:r>
              <a:rPr sz="800" dirty="0">
                <a:solidFill>
                  <a:srgbClr val="231F20"/>
                </a:solidFill>
                <a:latin typeface="Gill Sans MT"/>
                <a:cs typeface="Gill Sans MT"/>
              </a:rPr>
              <a:t>Built-in</a:t>
            </a:r>
            <a:r>
              <a:rPr sz="800" spc="110" dirty="0">
                <a:solidFill>
                  <a:srgbClr val="231F20"/>
                </a:solidFill>
                <a:latin typeface="Gill Sans MT"/>
                <a:cs typeface="Gill Sans MT"/>
              </a:rPr>
              <a:t> </a:t>
            </a:r>
            <a:r>
              <a:rPr sz="800" spc="-25" dirty="0">
                <a:solidFill>
                  <a:srgbClr val="231F20"/>
                </a:solidFill>
                <a:latin typeface="Gill Sans MT"/>
                <a:cs typeface="Gill Sans MT"/>
              </a:rPr>
              <a:t>box</a:t>
            </a:r>
            <a:endParaRPr sz="800" dirty="0">
              <a:latin typeface="Gill Sans MT"/>
              <a:cs typeface="Gill Sans MT"/>
            </a:endParaRPr>
          </a:p>
          <a:p>
            <a:pPr marL="12700" marR="530225">
              <a:lnSpc>
                <a:spcPct val="100000"/>
              </a:lnSpc>
            </a:pPr>
            <a:r>
              <a:rPr sz="800" spc="45" dirty="0">
                <a:solidFill>
                  <a:srgbClr val="231F20"/>
                </a:solidFill>
                <a:latin typeface="Gill Sans MT"/>
                <a:cs typeface="Gill Sans MT"/>
              </a:rPr>
              <a:t>Surgical</a:t>
            </a:r>
            <a:r>
              <a:rPr sz="800" spc="114" dirty="0">
                <a:solidFill>
                  <a:srgbClr val="231F20"/>
                </a:solidFill>
                <a:latin typeface="Gill Sans MT"/>
                <a:cs typeface="Gill Sans MT"/>
              </a:rPr>
              <a:t> </a:t>
            </a:r>
            <a:r>
              <a:rPr sz="800" dirty="0">
                <a:solidFill>
                  <a:srgbClr val="231F20"/>
                </a:solidFill>
                <a:latin typeface="Gill Sans MT"/>
                <a:cs typeface="Gill Sans MT"/>
              </a:rPr>
              <a:t>instrument</a:t>
            </a:r>
            <a:r>
              <a:rPr sz="800" spc="114" dirty="0">
                <a:solidFill>
                  <a:srgbClr val="231F20"/>
                </a:solidFill>
                <a:latin typeface="Gill Sans MT"/>
                <a:cs typeface="Gill Sans MT"/>
              </a:rPr>
              <a:t> </a:t>
            </a:r>
            <a:r>
              <a:rPr sz="800" spc="-10" dirty="0">
                <a:solidFill>
                  <a:srgbClr val="231F20"/>
                </a:solidFill>
                <a:latin typeface="Gill Sans MT"/>
                <a:cs typeface="Gill Sans MT"/>
              </a:rPr>
              <a:t>table </a:t>
            </a:r>
            <a:r>
              <a:rPr sz="800" dirty="0">
                <a:solidFill>
                  <a:srgbClr val="231F20"/>
                </a:solidFill>
                <a:latin typeface="Gill Sans MT"/>
                <a:cs typeface="Gill Sans MT"/>
              </a:rPr>
              <a:t>Rails</a:t>
            </a:r>
            <a:r>
              <a:rPr sz="800" spc="95" dirty="0">
                <a:solidFill>
                  <a:srgbClr val="231F20"/>
                </a:solidFill>
                <a:latin typeface="Gill Sans MT"/>
                <a:cs typeface="Gill Sans MT"/>
              </a:rPr>
              <a:t> </a:t>
            </a:r>
            <a:r>
              <a:rPr sz="800" spc="55" dirty="0">
                <a:solidFill>
                  <a:srgbClr val="231F20"/>
                </a:solidFill>
                <a:latin typeface="Gill Sans MT"/>
                <a:cs typeface="Gill Sans MT"/>
              </a:rPr>
              <a:t>and</a:t>
            </a:r>
            <a:r>
              <a:rPr sz="800" spc="95" dirty="0">
                <a:solidFill>
                  <a:srgbClr val="231F20"/>
                </a:solidFill>
                <a:latin typeface="Gill Sans MT"/>
                <a:cs typeface="Gill Sans MT"/>
              </a:rPr>
              <a:t> </a:t>
            </a:r>
            <a:r>
              <a:rPr sz="800" spc="40" dirty="0">
                <a:solidFill>
                  <a:srgbClr val="231F20"/>
                </a:solidFill>
                <a:latin typeface="Gill Sans MT"/>
                <a:cs typeface="Gill Sans MT"/>
              </a:rPr>
              <a:t>accessories</a:t>
            </a:r>
            <a:endParaRPr sz="800" dirty="0">
              <a:latin typeface="Gill Sans MT"/>
              <a:cs typeface="Gill Sans MT"/>
            </a:endParaRPr>
          </a:p>
        </p:txBody>
      </p:sp>
      <p:grpSp>
        <p:nvGrpSpPr>
          <p:cNvPr id="17" name="object 17"/>
          <p:cNvGrpSpPr/>
          <p:nvPr/>
        </p:nvGrpSpPr>
        <p:grpSpPr>
          <a:xfrm>
            <a:off x="830668" y="2574670"/>
            <a:ext cx="4306570" cy="315595"/>
            <a:chOff x="830668" y="2574670"/>
            <a:chExt cx="4306570" cy="315595"/>
          </a:xfrm>
        </p:grpSpPr>
        <p:sp>
          <p:nvSpPr>
            <p:cNvPr id="18" name="object 18"/>
            <p:cNvSpPr/>
            <p:nvPr/>
          </p:nvSpPr>
          <p:spPr>
            <a:xfrm>
              <a:off x="836218" y="2574670"/>
              <a:ext cx="4301490" cy="315595"/>
            </a:xfrm>
            <a:custGeom>
              <a:avLst/>
              <a:gdLst/>
              <a:ahLst/>
              <a:cxnLst/>
              <a:rect l="l" t="t" r="r" b="b"/>
              <a:pathLst>
                <a:path w="4301490" h="315594">
                  <a:moveTo>
                    <a:pt x="4300931" y="0"/>
                  </a:moveTo>
                  <a:lnTo>
                    <a:pt x="0" y="0"/>
                  </a:lnTo>
                  <a:lnTo>
                    <a:pt x="0" y="315366"/>
                  </a:lnTo>
                  <a:lnTo>
                    <a:pt x="4300931" y="315366"/>
                  </a:lnTo>
                  <a:lnTo>
                    <a:pt x="4300931" y="0"/>
                  </a:lnTo>
                  <a:close/>
                </a:path>
              </a:pathLst>
            </a:custGeom>
            <a:solidFill>
              <a:srgbClr val="FFFFFF"/>
            </a:solidFill>
          </p:spPr>
          <p:txBody>
            <a:bodyPr wrap="square" lIns="0" tIns="0" rIns="0" bIns="0" rtlCol="0"/>
            <a:lstStyle/>
            <a:p>
              <a:endParaRPr/>
            </a:p>
          </p:txBody>
        </p:sp>
        <p:sp>
          <p:nvSpPr>
            <p:cNvPr id="19" name="object 19"/>
            <p:cNvSpPr/>
            <p:nvPr/>
          </p:nvSpPr>
          <p:spPr>
            <a:xfrm>
              <a:off x="830668" y="2648623"/>
              <a:ext cx="153670" cy="153670"/>
            </a:xfrm>
            <a:custGeom>
              <a:avLst/>
              <a:gdLst/>
              <a:ahLst/>
              <a:cxnLst/>
              <a:rect l="l" t="t" r="r" b="b"/>
              <a:pathLst>
                <a:path w="153669"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20" name="object 20"/>
          <p:cNvSpPr txBox="1"/>
          <p:nvPr/>
        </p:nvSpPr>
        <p:spPr>
          <a:xfrm>
            <a:off x="836218" y="2574670"/>
            <a:ext cx="4301490" cy="315595"/>
          </a:xfrm>
          <a:prstGeom prst="rect">
            <a:avLst/>
          </a:prstGeom>
          <a:ln w="3175">
            <a:solidFill>
              <a:srgbClr val="AAA7A7"/>
            </a:solidFill>
          </a:ln>
        </p:spPr>
        <p:txBody>
          <a:bodyPr vert="horz" wrap="square" lIns="0" tIns="101600" rIns="0" bIns="0" rtlCol="0">
            <a:spAutoFit/>
          </a:bodyPr>
          <a:lstStyle/>
          <a:p>
            <a:pPr marL="224154">
              <a:lnSpc>
                <a:spcPct val="100000"/>
              </a:lnSpc>
              <a:spcBef>
                <a:spcPts val="800"/>
              </a:spcBef>
              <a:tabLst>
                <a:tab pos="2554605" algn="l"/>
              </a:tabLst>
            </a:pPr>
            <a:r>
              <a:rPr sz="1200" b="1" spc="-52" baseline="6944" dirty="0">
                <a:solidFill>
                  <a:srgbClr val="231F20"/>
                </a:solidFill>
                <a:latin typeface="Trebuchet MS"/>
                <a:cs typeface="Trebuchet MS"/>
              </a:rPr>
              <a:t>Flower</a:t>
            </a:r>
            <a:r>
              <a:rPr sz="1200" b="1" spc="-30" baseline="6944" dirty="0">
                <a:solidFill>
                  <a:srgbClr val="231F20"/>
                </a:solidFill>
                <a:latin typeface="Trebuchet MS"/>
                <a:cs typeface="Trebuchet MS"/>
              </a:rPr>
              <a:t> </a:t>
            </a:r>
            <a:r>
              <a:rPr sz="1200" b="1" spc="-15" baseline="6944" dirty="0">
                <a:solidFill>
                  <a:srgbClr val="231F20"/>
                </a:solidFill>
                <a:latin typeface="Trebuchet MS"/>
                <a:cs typeface="Trebuchet MS"/>
              </a:rPr>
              <a:t>Medical/China</a:t>
            </a:r>
            <a:r>
              <a:rPr sz="1200" b="1" baseline="6944" dirty="0">
                <a:solidFill>
                  <a:srgbClr val="231F20"/>
                </a:solidFill>
                <a:latin typeface="Trebuchet MS"/>
                <a:cs typeface="Trebuchet MS"/>
              </a:rPr>
              <a:t>	</a:t>
            </a:r>
            <a:r>
              <a:rPr sz="800" dirty="0">
                <a:solidFill>
                  <a:srgbClr val="231F20"/>
                </a:solidFill>
                <a:latin typeface="Gill Sans MT"/>
                <a:cs typeface="Gill Sans MT"/>
              </a:rPr>
              <a:t>All</a:t>
            </a:r>
            <a:r>
              <a:rPr sz="800" spc="60" dirty="0">
                <a:solidFill>
                  <a:srgbClr val="231F20"/>
                </a:solidFill>
                <a:latin typeface="Gill Sans MT"/>
                <a:cs typeface="Gill Sans MT"/>
              </a:rPr>
              <a:t> </a:t>
            </a:r>
            <a:r>
              <a:rPr sz="800" dirty="0">
                <a:solidFill>
                  <a:srgbClr val="231F20"/>
                </a:solidFill>
                <a:latin typeface="Gill Sans MT"/>
                <a:cs typeface="Gill Sans MT"/>
              </a:rPr>
              <a:t>hospital</a:t>
            </a:r>
            <a:r>
              <a:rPr sz="800" spc="60" dirty="0">
                <a:solidFill>
                  <a:srgbClr val="231F20"/>
                </a:solidFill>
                <a:latin typeface="Gill Sans MT"/>
                <a:cs typeface="Gill Sans MT"/>
              </a:rPr>
              <a:t> </a:t>
            </a:r>
            <a:r>
              <a:rPr sz="800" spc="55" dirty="0">
                <a:solidFill>
                  <a:srgbClr val="231F20"/>
                </a:solidFill>
                <a:latin typeface="Gill Sans MT"/>
                <a:cs typeface="Gill Sans MT"/>
              </a:rPr>
              <a:t>and</a:t>
            </a:r>
            <a:r>
              <a:rPr sz="800" spc="65" dirty="0">
                <a:solidFill>
                  <a:srgbClr val="231F20"/>
                </a:solidFill>
                <a:latin typeface="Gill Sans MT"/>
                <a:cs typeface="Gill Sans MT"/>
              </a:rPr>
              <a:t> </a:t>
            </a:r>
            <a:r>
              <a:rPr sz="800" spc="50" dirty="0">
                <a:solidFill>
                  <a:srgbClr val="231F20"/>
                </a:solidFill>
                <a:latin typeface="Gill Sans MT"/>
                <a:cs typeface="Gill Sans MT"/>
              </a:rPr>
              <a:t>lab</a:t>
            </a:r>
            <a:r>
              <a:rPr sz="800" spc="60" dirty="0">
                <a:solidFill>
                  <a:srgbClr val="231F20"/>
                </a:solidFill>
                <a:latin typeface="Gill Sans MT"/>
                <a:cs typeface="Gill Sans MT"/>
              </a:rPr>
              <a:t> </a:t>
            </a:r>
            <a:r>
              <a:rPr sz="800" spc="-10" dirty="0">
                <a:solidFill>
                  <a:srgbClr val="231F20"/>
                </a:solidFill>
                <a:latin typeface="Gill Sans MT"/>
                <a:cs typeface="Gill Sans MT"/>
              </a:rPr>
              <a:t>equipment</a:t>
            </a:r>
            <a:endParaRPr sz="800">
              <a:latin typeface="Gill Sans MT"/>
              <a:cs typeface="Gill Sans MT"/>
            </a:endParaRPr>
          </a:p>
        </p:txBody>
      </p:sp>
      <p:grpSp>
        <p:nvGrpSpPr>
          <p:cNvPr id="21" name="object 21"/>
          <p:cNvGrpSpPr/>
          <p:nvPr/>
        </p:nvGrpSpPr>
        <p:grpSpPr>
          <a:xfrm>
            <a:off x="830668" y="2943479"/>
            <a:ext cx="4308475" cy="1478915"/>
            <a:chOff x="830668" y="2943479"/>
            <a:chExt cx="4308475" cy="1478915"/>
          </a:xfrm>
        </p:grpSpPr>
        <p:sp>
          <p:nvSpPr>
            <p:cNvPr id="22" name="object 22"/>
            <p:cNvSpPr/>
            <p:nvPr/>
          </p:nvSpPr>
          <p:spPr>
            <a:xfrm>
              <a:off x="836218" y="2945066"/>
              <a:ext cx="4301490" cy="1475740"/>
            </a:xfrm>
            <a:custGeom>
              <a:avLst/>
              <a:gdLst/>
              <a:ahLst/>
              <a:cxnLst/>
              <a:rect l="l" t="t" r="r" b="b"/>
              <a:pathLst>
                <a:path w="4301490" h="1475739">
                  <a:moveTo>
                    <a:pt x="4300931" y="0"/>
                  </a:moveTo>
                  <a:lnTo>
                    <a:pt x="0" y="0"/>
                  </a:lnTo>
                  <a:lnTo>
                    <a:pt x="0" y="1475143"/>
                  </a:lnTo>
                  <a:lnTo>
                    <a:pt x="4300931" y="1475143"/>
                  </a:lnTo>
                  <a:lnTo>
                    <a:pt x="4300931" y="0"/>
                  </a:lnTo>
                  <a:close/>
                </a:path>
              </a:pathLst>
            </a:custGeom>
            <a:solidFill>
              <a:srgbClr val="FFFFFF"/>
            </a:solidFill>
          </p:spPr>
          <p:txBody>
            <a:bodyPr wrap="square" lIns="0" tIns="0" rIns="0" bIns="0" rtlCol="0"/>
            <a:lstStyle/>
            <a:p>
              <a:endParaRPr/>
            </a:p>
          </p:txBody>
        </p:sp>
        <p:sp>
          <p:nvSpPr>
            <p:cNvPr id="23" name="object 23"/>
            <p:cNvSpPr/>
            <p:nvPr/>
          </p:nvSpPr>
          <p:spPr>
            <a:xfrm>
              <a:off x="836218" y="2945066"/>
              <a:ext cx="4301490" cy="1475740"/>
            </a:xfrm>
            <a:custGeom>
              <a:avLst/>
              <a:gdLst/>
              <a:ahLst/>
              <a:cxnLst/>
              <a:rect l="l" t="t" r="r" b="b"/>
              <a:pathLst>
                <a:path w="4301490" h="1475739">
                  <a:moveTo>
                    <a:pt x="4300931" y="1475143"/>
                  </a:moveTo>
                  <a:lnTo>
                    <a:pt x="0" y="1475143"/>
                  </a:lnTo>
                  <a:lnTo>
                    <a:pt x="0" y="0"/>
                  </a:lnTo>
                  <a:lnTo>
                    <a:pt x="4300931" y="0"/>
                  </a:lnTo>
                  <a:lnTo>
                    <a:pt x="4300931" y="1475143"/>
                  </a:lnTo>
                  <a:close/>
                </a:path>
              </a:pathLst>
            </a:custGeom>
            <a:ln w="3175">
              <a:solidFill>
                <a:srgbClr val="AAA7A7"/>
              </a:solidFill>
            </a:ln>
          </p:spPr>
          <p:txBody>
            <a:bodyPr wrap="square" lIns="0" tIns="0" rIns="0" bIns="0" rtlCol="0"/>
            <a:lstStyle/>
            <a:p>
              <a:endParaRPr/>
            </a:p>
          </p:txBody>
        </p:sp>
        <p:sp>
          <p:nvSpPr>
            <p:cNvPr id="24" name="object 24"/>
            <p:cNvSpPr/>
            <p:nvPr/>
          </p:nvSpPr>
          <p:spPr>
            <a:xfrm>
              <a:off x="830668" y="3565156"/>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25" name="object 25"/>
          <p:cNvSpPr txBox="1"/>
          <p:nvPr/>
        </p:nvSpPr>
        <p:spPr>
          <a:xfrm>
            <a:off x="1060847" y="3567798"/>
            <a:ext cx="1828800"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Contech</a:t>
            </a:r>
            <a:r>
              <a:rPr sz="800" b="1" spc="-20" dirty="0">
                <a:solidFill>
                  <a:srgbClr val="231F20"/>
                </a:solidFill>
                <a:latin typeface="Trebuchet MS"/>
                <a:cs typeface="Trebuchet MS"/>
              </a:rPr>
              <a:t> </a:t>
            </a:r>
            <a:r>
              <a:rPr sz="800" b="1" dirty="0">
                <a:solidFill>
                  <a:srgbClr val="231F20"/>
                </a:solidFill>
                <a:latin typeface="Trebuchet MS"/>
                <a:cs typeface="Trebuchet MS"/>
              </a:rPr>
              <a:t>Medical</a:t>
            </a:r>
            <a:r>
              <a:rPr sz="800" b="1" spc="-15" dirty="0">
                <a:solidFill>
                  <a:srgbClr val="231F20"/>
                </a:solidFill>
                <a:latin typeface="Trebuchet MS"/>
                <a:cs typeface="Trebuchet MS"/>
              </a:rPr>
              <a:t> </a:t>
            </a:r>
            <a:r>
              <a:rPr sz="800" b="1" dirty="0">
                <a:solidFill>
                  <a:srgbClr val="231F20"/>
                </a:solidFill>
                <a:latin typeface="Trebuchet MS"/>
                <a:cs typeface="Trebuchet MS"/>
              </a:rPr>
              <a:t>System</a:t>
            </a:r>
            <a:r>
              <a:rPr sz="800" b="1" spc="-15" dirty="0">
                <a:solidFill>
                  <a:srgbClr val="231F20"/>
                </a:solidFill>
                <a:latin typeface="Trebuchet MS"/>
                <a:cs typeface="Trebuchet MS"/>
              </a:rPr>
              <a:t> </a:t>
            </a:r>
            <a:r>
              <a:rPr sz="800" b="1" spc="-20" dirty="0">
                <a:solidFill>
                  <a:srgbClr val="231F20"/>
                </a:solidFill>
                <a:latin typeface="Trebuchet MS"/>
                <a:cs typeface="Trebuchet MS"/>
              </a:rPr>
              <a:t>Co.</a:t>
            </a:r>
            <a:r>
              <a:rPr sz="800" b="1" spc="-15" dirty="0">
                <a:solidFill>
                  <a:srgbClr val="231F20"/>
                </a:solidFill>
                <a:latin typeface="Trebuchet MS"/>
                <a:cs typeface="Trebuchet MS"/>
              </a:rPr>
              <a:t> </a:t>
            </a:r>
            <a:r>
              <a:rPr sz="800" b="1" spc="-10" dirty="0">
                <a:solidFill>
                  <a:srgbClr val="231F20"/>
                </a:solidFill>
                <a:latin typeface="Trebuchet MS"/>
                <a:cs typeface="Trebuchet MS"/>
              </a:rPr>
              <a:t>Ltd./China</a:t>
            </a:r>
            <a:endParaRPr sz="800" dirty="0">
              <a:latin typeface="Trebuchet MS"/>
              <a:cs typeface="Trebuchet MS"/>
            </a:endParaRPr>
          </a:p>
        </p:txBody>
      </p:sp>
      <p:sp>
        <p:nvSpPr>
          <p:cNvPr id="26" name="object 26"/>
          <p:cNvSpPr txBox="1"/>
          <p:nvPr/>
        </p:nvSpPr>
        <p:spPr>
          <a:xfrm>
            <a:off x="3391246" y="2994368"/>
            <a:ext cx="1213485" cy="1366520"/>
          </a:xfrm>
          <a:prstGeom prst="rect">
            <a:avLst/>
          </a:prstGeom>
        </p:spPr>
        <p:txBody>
          <a:bodyPr vert="horz" wrap="square" lIns="0" tIns="12700" rIns="0" bIns="0" rtlCol="0">
            <a:spAutoFit/>
          </a:bodyPr>
          <a:lstStyle/>
          <a:p>
            <a:pPr marR="410845">
              <a:lnSpc>
                <a:spcPct val="100000"/>
              </a:lnSpc>
              <a:spcBef>
                <a:spcPts val="100"/>
              </a:spcBef>
            </a:pPr>
            <a:r>
              <a:rPr sz="800" spc="60" dirty="0">
                <a:solidFill>
                  <a:srgbClr val="231F20"/>
                </a:solidFill>
                <a:latin typeface="Gill Sans MT"/>
                <a:cs typeface="Gill Sans MT"/>
              </a:rPr>
              <a:t>Pulse</a:t>
            </a:r>
            <a:r>
              <a:rPr sz="800" spc="-25" dirty="0">
                <a:solidFill>
                  <a:srgbClr val="231F20"/>
                </a:solidFill>
                <a:latin typeface="Gill Sans MT"/>
                <a:cs typeface="Gill Sans MT"/>
              </a:rPr>
              <a:t> </a:t>
            </a:r>
            <a:r>
              <a:rPr sz="800" spc="-10" dirty="0">
                <a:solidFill>
                  <a:srgbClr val="231F20"/>
                </a:solidFill>
                <a:latin typeface="Gill Sans MT"/>
                <a:cs typeface="Gill Sans MT"/>
              </a:rPr>
              <a:t>oximeter </a:t>
            </a:r>
            <a:r>
              <a:rPr sz="800" dirty="0">
                <a:solidFill>
                  <a:srgbClr val="231F20"/>
                </a:solidFill>
                <a:latin typeface="Gill Sans MT"/>
                <a:cs typeface="Gill Sans MT"/>
              </a:rPr>
              <a:t>Patient</a:t>
            </a:r>
            <a:r>
              <a:rPr sz="800" spc="245" dirty="0">
                <a:solidFill>
                  <a:srgbClr val="231F20"/>
                </a:solidFill>
                <a:latin typeface="Gill Sans MT"/>
                <a:cs typeface="Gill Sans MT"/>
              </a:rPr>
              <a:t> </a:t>
            </a:r>
            <a:r>
              <a:rPr sz="800" spc="-10" dirty="0">
                <a:solidFill>
                  <a:srgbClr val="231F20"/>
                </a:solidFill>
                <a:latin typeface="Gill Sans MT"/>
                <a:cs typeface="Gill Sans MT"/>
              </a:rPr>
              <a:t>monitor </a:t>
            </a:r>
            <a:r>
              <a:rPr sz="800" dirty="0">
                <a:solidFill>
                  <a:srgbClr val="231F20"/>
                </a:solidFill>
                <a:latin typeface="Gill Sans MT"/>
                <a:cs typeface="Gill Sans MT"/>
              </a:rPr>
              <a:t>Vital</a:t>
            </a:r>
            <a:r>
              <a:rPr sz="800" spc="40" dirty="0">
                <a:solidFill>
                  <a:srgbClr val="231F20"/>
                </a:solidFill>
                <a:latin typeface="Gill Sans MT"/>
                <a:cs typeface="Gill Sans MT"/>
              </a:rPr>
              <a:t> </a:t>
            </a:r>
            <a:r>
              <a:rPr sz="800" spc="65" dirty="0">
                <a:solidFill>
                  <a:srgbClr val="231F20"/>
                </a:solidFill>
                <a:latin typeface="Gill Sans MT"/>
                <a:cs typeface="Gill Sans MT"/>
              </a:rPr>
              <a:t>sign</a:t>
            </a:r>
            <a:r>
              <a:rPr sz="800" spc="40" dirty="0">
                <a:solidFill>
                  <a:srgbClr val="231F20"/>
                </a:solidFill>
                <a:latin typeface="Gill Sans MT"/>
                <a:cs typeface="Gill Sans MT"/>
              </a:rPr>
              <a:t> </a:t>
            </a:r>
            <a:r>
              <a:rPr sz="800" spc="-10" dirty="0">
                <a:solidFill>
                  <a:srgbClr val="231F20"/>
                </a:solidFill>
                <a:latin typeface="Gill Sans MT"/>
                <a:cs typeface="Gill Sans MT"/>
              </a:rPr>
              <a:t>monitor Simulator</a:t>
            </a:r>
            <a:r>
              <a:rPr sz="800" spc="509" dirty="0">
                <a:solidFill>
                  <a:srgbClr val="231F20"/>
                </a:solidFill>
                <a:latin typeface="Gill Sans MT"/>
                <a:cs typeface="Gill Sans MT"/>
              </a:rPr>
              <a:t> </a:t>
            </a:r>
            <a:r>
              <a:rPr sz="800" spc="-10" dirty="0">
                <a:solidFill>
                  <a:srgbClr val="231F20"/>
                </a:solidFill>
                <a:latin typeface="Gill Sans MT"/>
                <a:cs typeface="Gill Sans MT"/>
              </a:rPr>
              <a:t>Analyzer</a:t>
            </a:r>
            <a:endParaRPr sz="800">
              <a:latin typeface="Gill Sans MT"/>
              <a:cs typeface="Gill Sans MT"/>
            </a:endParaRPr>
          </a:p>
          <a:p>
            <a:pPr marR="1012825">
              <a:lnSpc>
                <a:spcPct val="100000"/>
              </a:lnSpc>
            </a:pPr>
            <a:r>
              <a:rPr sz="800" spc="-25" dirty="0">
                <a:solidFill>
                  <a:srgbClr val="231F20"/>
                </a:solidFill>
                <a:latin typeface="Gill Sans MT"/>
                <a:cs typeface="Gill Sans MT"/>
              </a:rPr>
              <a:t>EEG</a:t>
            </a:r>
            <a:r>
              <a:rPr sz="800" dirty="0">
                <a:solidFill>
                  <a:srgbClr val="231F20"/>
                </a:solidFill>
                <a:latin typeface="Gill Sans MT"/>
                <a:cs typeface="Gill Sans MT"/>
              </a:rPr>
              <a:t> </a:t>
            </a:r>
            <a:r>
              <a:rPr sz="800" spc="-35" dirty="0">
                <a:solidFill>
                  <a:srgbClr val="231F20"/>
                </a:solidFill>
                <a:latin typeface="Gill Sans MT"/>
                <a:cs typeface="Gill Sans MT"/>
              </a:rPr>
              <a:t>ECG</a:t>
            </a:r>
            <a:endParaRPr sz="800">
              <a:latin typeface="Gill Sans MT"/>
              <a:cs typeface="Gill Sans MT"/>
            </a:endParaRPr>
          </a:p>
          <a:p>
            <a:pPr>
              <a:lnSpc>
                <a:spcPct val="100000"/>
              </a:lnSpc>
            </a:pPr>
            <a:r>
              <a:rPr sz="800" spc="-10" dirty="0">
                <a:solidFill>
                  <a:srgbClr val="231F20"/>
                </a:solidFill>
                <a:latin typeface="Gill Sans MT"/>
                <a:cs typeface="Gill Sans MT"/>
              </a:rPr>
              <a:t>Ultrasound</a:t>
            </a:r>
            <a:endParaRPr sz="800">
              <a:latin typeface="Gill Sans MT"/>
              <a:cs typeface="Gill Sans MT"/>
            </a:endParaRPr>
          </a:p>
          <a:p>
            <a:pPr marR="5080">
              <a:lnSpc>
                <a:spcPct val="100000"/>
              </a:lnSpc>
            </a:pPr>
            <a:r>
              <a:rPr sz="800" dirty="0">
                <a:solidFill>
                  <a:srgbClr val="231F20"/>
                </a:solidFill>
                <a:latin typeface="Gill Sans MT"/>
                <a:cs typeface="Gill Sans MT"/>
              </a:rPr>
              <a:t>Fetal</a:t>
            </a:r>
            <a:r>
              <a:rPr sz="800" spc="90" dirty="0">
                <a:solidFill>
                  <a:srgbClr val="231F20"/>
                </a:solidFill>
                <a:latin typeface="Gill Sans MT"/>
                <a:cs typeface="Gill Sans MT"/>
              </a:rPr>
              <a:t> </a:t>
            </a:r>
            <a:r>
              <a:rPr sz="800" dirty="0">
                <a:solidFill>
                  <a:srgbClr val="231F20"/>
                </a:solidFill>
                <a:latin typeface="Gill Sans MT"/>
                <a:cs typeface="Gill Sans MT"/>
              </a:rPr>
              <a:t>doppler</a:t>
            </a:r>
            <a:r>
              <a:rPr sz="800" spc="95" dirty="0">
                <a:solidFill>
                  <a:srgbClr val="231F20"/>
                </a:solidFill>
                <a:latin typeface="Gill Sans MT"/>
                <a:cs typeface="Gill Sans MT"/>
              </a:rPr>
              <a:t> </a:t>
            </a:r>
            <a:r>
              <a:rPr sz="800" spc="55" dirty="0">
                <a:solidFill>
                  <a:srgbClr val="231F20"/>
                </a:solidFill>
                <a:latin typeface="Gill Sans MT"/>
                <a:cs typeface="Gill Sans MT"/>
              </a:rPr>
              <a:t>and</a:t>
            </a:r>
            <a:r>
              <a:rPr sz="800" spc="90" dirty="0">
                <a:solidFill>
                  <a:srgbClr val="231F20"/>
                </a:solidFill>
                <a:latin typeface="Gill Sans MT"/>
                <a:cs typeface="Gill Sans MT"/>
              </a:rPr>
              <a:t> </a:t>
            </a:r>
            <a:r>
              <a:rPr sz="800" spc="-10" dirty="0">
                <a:solidFill>
                  <a:srgbClr val="231F20"/>
                </a:solidFill>
                <a:latin typeface="Gill Sans MT"/>
                <a:cs typeface="Gill Sans MT"/>
              </a:rPr>
              <a:t>monitor </a:t>
            </a:r>
            <a:r>
              <a:rPr sz="800" dirty="0">
                <a:solidFill>
                  <a:srgbClr val="231F20"/>
                </a:solidFill>
                <a:latin typeface="Gill Sans MT"/>
                <a:cs typeface="Gill Sans MT"/>
              </a:rPr>
              <a:t>Syringe</a:t>
            </a:r>
            <a:r>
              <a:rPr sz="800" spc="175" dirty="0">
                <a:solidFill>
                  <a:srgbClr val="231F20"/>
                </a:solidFill>
                <a:latin typeface="Gill Sans MT"/>
                <a:cs typeface="Gill Sans MT"/>
              </a:rPr>
              <a:t> </a:t>
            </a:r>
            <a:r>
              <a:rPr sz="800" spc="55" dirty="0">
                <a:solidFill>
                  <a:srgbClr val="231F20"/>
                </a:solidFill>
                <a:latin typeface="Gill Sans MT"/>
                <a:cs typeface="Gill Sans MT"/>
              </a:rPr>
              <a:t>and</a:t>
            </a:r>
            <a:r>
              <a:rPr sz="800" spc="175" dirty="0">
                <a:solidFill>
                  <a:srgbClr val="231F20"/>
                </a:solidFill>
                <a:latin typeface="Gill Sans MT"/>
                <a:cs typeface="Gill Sans MT"/>
              </a:rPr>
              <a:t> </a:t>
            </a:r>
            <a:r>
              <a:rPr sz="800" dirty="0">
                <a:solidFill>
                  <a:srgbClr val="231F20"/>
                </a:solidFill>
                <a:latin typeface="Gill Sans MT"/>
                <a:cs typeface="Gill Sans MT"/>
              </a:rPr>
              <a:t>infusion</a:t>
            </a:r>
            <a:r>
              <a:rPr sz="800" spc="180" dirty="0">
                <a:solidFill>
                  <a:srgbClr val="231F20"/>
                </a:solidFill>
                <a:latin typeface="Gill Sans MT"/>
                <a:cs typeface="Gill Sans MT"/>
              </a:rPr>
              <a:t> </a:t>
            </a:r>
            <a:r>
              <a:rPr sz="800" spc="30" dirty="0">
                <a:solidFill>
                  <a:srgbClr val="231F20"/>
                </a:solidFill>
                <a:latin typeface="Gill Sans MT"/>
                <a:cs typeface="Gill Sans MT"/>
              </a:rPr>
              <a:t>pump </a:t>
            </a:r>
            <a:r>
              <a:rPr sz="800" spc="-10" dirty="0">
                <a:solidFill>
                  <a:srgbClr val="231F20"/>
                </a:solidFill>
                <a:latin typeface="Gill Sans MT"/>
                <a:cs typeface="Gill Sans MT"/>
              </a:rPr>
              <a:t>Nebulizer</a:t>
            </a:r>
            <a:endParaRPr sz="800">
              <a:latin typeface="Gill Sans MT"/>
              <a:cs typeface="Gill Sans MT"/>
            </a:endParaRPr>
          </a:p>
        </p:txBody>
      </p:sp>
      <p:grpSp>
        <p:nvGrpSpPr>
          <p:cNvPr id="27" name="object 27"/>
          <p:cNvGrpSpPr/>
          <p:nvPr/>
        </p:nvGrpSpPr>
        <p:grpSpPr>
          <a:xfrm>
            <a:off x="823531" y="4470717"/>
            <a:ext cx="4307840" cy="1442085"/>
            <a:chOff x="823531" y="4470717"/>
            <a:chExt cx="4307840" cy="1442085"/>
          </a:xfrm>
        </p:grpSpPr>
        <p:sp>
          <p:nvSpPr>
            <p:cNvPr id="28" name="object 28"/>
            <p:cNvSpPr/>
            <p:nvPr/>
          </p:nvSpPr>
          <p:spPr>
            <a:xfrm>
              <a:off x="830097" y="4470717"/>
              <a:ext cx="4301490" cy="318135"/>
            </a:xfrm>
            <a:custGeom>
              <a:avLst/>
              <a:gdLst/>
              <a:ahLst/>
              <a:cxnLst/>
              <a:rect l="l" t="t" r="r" b="b"/>
              <a:pathLst>
                <a:path w="4301490" h="318135">
                  <a:moveTo>
                    <a:pt x="4300905" y="0"/>
                  </a:moveTo>
                  <a:lnTo>
                    <a:pt x="0" y="0"/>
                  </a:lnTo>
                  <a:lnTo>
                    <a:pt x="0" y="317792"/>
                  </a:lnTo>
                  <a:lnTo>
                    <a:pt x="4300905" y="317792"/>
                  </a:lnTo>
                  <a:lnTo>
                    <a:pt x="4300905" y="0"/>
                  </a:lnTo>
                  <a:close/>
                </a:path>
              </a:pathLst>
            </a:custGeom>
            <a:solidFill>
              <a:srgbClr val="FFFFFF"/>
            </a:solidFill>
          </p:spPr>
          <p:txBody>
            <a:bodyPr wrap="square" lIns="0" tIns="0" rIns="0" bIns="0" rtlCol="0"/>
            <a:lstStyle/>
            <a:p>
              <a:endParaRPr/>
            </a:p>
          </p:txBody>
        </p:sp>
        <p:sp>
          <p:nvSpPr>
            <p:cNvPr id="29" name="object 29"/>
            <p:cNvSpPr/>
            <p:nvPr/>
          </p:nvSpPr>
          <p:spPr>
            <a:xfrm>
              <a:off x="830237" y="4545329"/>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30" name="object 30"/>
            <p:cNvSpPr/>
            <p:nvPr/>
          </p:nvSpPr>
          <p:spPr>
            <a:xfrm>
              <a:off x="830097" y="4826317"/>
              <a:ext cx="4301490" cy="318135"/>
            </a:xfrm>
            <a:custGeom>
              <a:avLst/>
              <a:gdLst/>
              <a:ahLst/>
              <a:cxnLst/>
              <a:rect l="l" t="t" r="r" b="b"/>
              <a:pathLst>
                <a:path w="4301490" h="318135">
                  <a:moveTo>
                    <a:pt x="4300905" y="0"/>
                  </a:moveTo>
                  <a:lnTo>
                    <a:pt x="0" y="0"/>
                  </a:lnTo>
                  <a:lnTo>
                    <a:pt x="0" y="317792"/>
                  </a:lnTo>
                  <a:lnTo>
                    <a:pt x="4300905" y="317792"/>
                  </a:lnTo>
                  <a:lnTo>
                    <a:pt x="4300905" y="0"/>
                  </a:lnTo>
                  <a:close/>
                </a:path>
              </a:pathLst>
            </a:custGeom>
            <a:solidFill>
              <a:srgbClr val="FFFFFF"/>
            </a:solidFill>
          </p:spPr>
          <p:txBody>
            <a:bodyPr wrap="square" lIns="0" tIns="0" rIns="0" bIns="0" rtlCol="0"/>
            <a:lstStyle/>
            <a:p>
              <a:endParaRPr/>
            </a:p>
          </p:txBody>
        </p:sp>
        <p:sp>
          <p:nvSpPr>
            <p:cNvPr id="31" name="object 31"/>
            <p:cNvSpPr/>
            <p:nvPr/>
          </p:nvSpPr>
          <p:spPr>
            <a:xfrm>
              <a:off x="830237" y="4900929"/>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32" name="object 32"/>
            <p:cNvSpPr/>
            <p:nvPr/>
          </p:nvSpPr>
          <p:spPr>
            <a:xfrm>
              <a:off x="830097" y="5175300"/>
              <a:ext cx="4301490" cy="349885"/>
            </a:xfrm>
            <a:custGeom>
              <a:avLst/>
              <a:gdLst/>
              <a:ahLst/>
              <a:cxnLst/>
              <a:rect l="l" t="t" r="r" b="b"/>
              <a:pathLst>
                <a:path w="4301490" h="349885">
                  <a:moveTo>
                    <a:pt x="4300905" y="0"/>
                  </a:moveTo>
                  <a:lnTo>
                    <a:pt x="0" y="0"/>
                  </a:lnTo>
                  <a:lnTo>
                    <a:pt x="0" y="349808"/>
                  </a:lnTo>
                  <a:lnTo>
                    <a:pt x="4300905" y="349808"/>
                  </a:lnTo>
                  <a:lnTo>
                    <a:pt x="4300905" y="0"/>
                  </a:lnTo>
                  <a:close/>
                </a:path>
              </a:pathLst>
            </a:custGeom>
            <a:solidFill>
              <a:srgbClr val="FFFFFF"/>
            </a:solidFill>
          </p:spPr>
          <p:txBody>
            <a:bodyPr wrap="square" lIns="0" tIns="0" rIns="0" bIns="0" rtlCol="0"/>
            <a:lstStyle/>
            <a:p>
              <a:endParaRPr/>
            </a:p>
          </p:txBody>
        </p:sp>
        <p:sp>
          <p:nvSpPr>
            <p:cNvPr id="33" name="object 33"/>
            <p:cNvSpPr/>
            <p:nvPr/>
          </p:nvSpPr>
          <p:spPr>
            <a:xfrm>
              <a:off x="830237" y="5249925"/>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34" name="object 34"/>
            <p:cNvSpPr/>
            <p:nvPr/>
          </p:nvSpPr>
          <p:spPr>
            <a:xfrm>
              <a:off x="823531" y="5562384"/>
              <a:ext cx="4301490" cy="349885"/>
            </a:xfrm>
            <a:custGeom>
              <a:avLst/>
              <a:gdLst/>
              <a:ahLst/>
              <a:cxnLst/>
              <a:rect l="l" t="t" r="r" b="b"/>
              <a:pathLst>
                <a:path w="4301490" h="349885">
                  <a:moveTo>
                    <a:pt x="4300918" y="0"/>
                  </a:moveTo>
                  <a:lnTo>
                    <a:pt x="0" y="0"/>
                  </a:lnTo>
                  <a:lnTo>
                    <a:pt x="0" y="349808"/>
                  </a:lnTo>
                  <a:lnTo>
                    <a:pt x="4300918" y="349808"/>
                  </a:lnTo>
                  <a:lnTo>
                    <a:pt x="4300918" y="0"/>
                  </a:lnTo>
                  <a:close/>
                </a:path>
              </a:pathLst>
            </a:custGeom>
            <a:solidFill>
              <a:srgbClr val="FFFFFF"/>
            </a:solidFill>
          </p:spPr>
          <p:txBody>
            <a:bodyPr wrap="square" lIns="0" tIns="0" rIns="0" bIns="0" rtlCol="0"/>
            <a:lstStyle/>
            <a:p>
              <a:endParaRPr/>
            </a:p>
          </p:txBody>
        </p:sp>
        <p:sp>
          <p:nvSpPr>
            <p:cNvPr id="35" name="object 35"/>
            <p:cNvSpPr/>
            <p:nvPr/>
          </p:nvSpPr>
          <p:spPr>
            <a:xfrm>
              <a:off x="823531" y="5662409"/>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graphicFrame>
        <p:nvGraphicFramePr>
          <p:cNvPr id="36" name="object 36"/>
          <p:cNvGraphicFramePr>
            <a:graphicFrameLocks noGrp="1"/>
          </p:cNvGraphicFramePr>
          <p:nvPr/>
        </p:nvGraphicFramePr>
        <p:xfrm>
          <a:off x="825226" y="4469129"/>
          <a:ext cx="4300854" cy="1821815"/>
        </p:xfrm>
        <a:graphic>
          <a:graphicData uri="http://schemas.openxmlformats.org/drawingml/2006/table">
            <a:tbl>
              <a:tblPr firstRow="1" bandRow="1">
                <a:tableStyleId>{2D5ABB26-0587-4C30-8999-92F81FD0307C}</a:tableStyleId>
              </a:tblPr>
              <a:tblGrid>
                <a:gridCol w="1895475">
                  <a:extLst>
                    <a:ext uri="{9D8B030D-6E8A-4147-A177-3AD203B41FA5}">
                      <a16:colId xmlns:a16="http://schemas.microsoft.com/office/drawing/2014/main" val="20000"/>
                    </a:ext>
                  </a:extLst>
                </a:gridCol>
                <a:gridCol w="2405379">
                  <a:extLst>
                    <a:ext uri="{9D8B030D-6E8A-4147-A177-3AD203B41FA5}">
                      <a16:colId xmlns:a16="http://schemas.microsoft.com/office/drawing/2014/main" val="20001"/>
                    </a:ext>
                  </a:extLst>
                </a:gridCol>
              </a:tblGrid>
              <a:tr h="336550">
                <a:tc>
                  <a:txBody>
                    <a:bodyPr/>
                    <a:lstStyle/>
                    <a:p>
                      <a:pPr marL="220345">
                        <a:lnSpc>
                          <a:spcPct val="100000"/>
                        </a:lnSpc>
                        <a:spcBef>
                          <a:spcPts val="705"/>
                        </a:spcBef>
                      </a:pPr>
                      <a:r>
                        <a:rPr sz="800" b="1" spc="-10" dirty="0">
                          <a:solidFill>
                            <a:srgbClr val="231F20"/>
                          </a:solidFill>
                          <a:latin typeface="Trebuchet MS"/>
                          <a:cs typeface="Trebuchet MS"/>
                        </a:rPr>
                        <a:t>Leistung/Brazil</a:t>
                      </a:r>
                      <a:endParaRPr sz="800">
                        <a:latin typeface="Trebuchet MS"/>
                        <a:cs typeface="Trebuchet MS"/>
                      </a:endParaRPr>
                    </a:p>
                  </a:txBody>
                  <a:tcPr marL="0" marR="0" marT="8953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25"/>
                        </a:spcBef>
                      </a:pPr>
                      <a:endParaRPr sz="800">
                        <a:latin typeface="Times New Roman"/>
                        <a:cs typeface="Times New Roman"/>
                      </a:endParaRPr>
                    </a:p>
                    <a:p>
                      <a:pPr marL="706755">
                        <a:lnSpc>
                          <a:spcPct val="100000"/>
                        </a:lnSpc>
                      </a:pPr>
                      <a:r>
                        <a:rPr sz="800" spc="-10" dirty="0">
                          <a:solidFill>
                            <a:srgbClr val="231F20"/>
                          </a:solidFill>
                          <a:latin typeface="Gill Sans MT"/>
                          <a:cs typeface="Gill Sans MT"/>
                        </a:rPr>
                        <a:t>Ventilator</a:t>
                      </a:r>
                      <a:endParaRPr sz="800">
                        <a:latin typeface="Gill Sans MT"/>
                        <a:cs typeface="Gill Sans MT"/>
                      </a:endParaRPr>
                    </a:p>
                  </a:txBody>
                  <a:tcPr marL="0" marR="0" marT="317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0"/>
                  </a:ext>
                </a:extLst>
              </a:tr>
              <a:tr h="351790">
                <a:tc>
                  <a:txBody>
                    <a:bodyPr/>
                    <a:lstStyle/>
                    <a:p>
                      <a:pPr>
                        <a:lnSpc>
                          <a:spcPct val="100000"/>
                        </a:lnSpc>
                        <a:spcBef>
                          <a:spcPts val="50"/>
                        </a:spcBef>
                      </a:pPr>
                      <a:endParaRPr sz="700">
                        <a:latin typeface="Times New Roman"/>
                        <a:cs typeface="Times New Roman"/>
                      </a:endParaRPr>
                    </a:p>
                    <a:p>
                      <a:pPr marL="220345">
                        <a:lnSpc>
                          <a:spcPct val="100000"/>
                        </a:lnSpc>
                      </a:pPr>
                      <a:r>
                        <a:rPr sz="800" b="1" spc="-35" dirty="0">
                          <a:solidFill>
                            <a:srgbClr val="231F20"/>
                          </a:solidFill>
                          <a:latin typeface="Trebuchet MS"/>
                          <a:cs typeface="Trebuchet MS"/>
                        </a:rPr>
                        <a:t>Better</a:t>
                      </a:r>
                      <a:r>
                        <a:rPr sz="800" b="1" spc="-30" dirty="0">
                          <a:solidFill>
                            <a:srgbClr val="231F20"/>
                          </a:solidFill>
                          <a:latin typeface="Trebuchet MS"/>
                          <a:cs typeface="Trebuchet MS"/>
                        </a:rPr>
                        <a:t> </a:t>
                      </a:r>
                      <a:r>
                        <a:rPr sz="800" b="1" spc="-10" dirty="0">
                          <a:solidFill>
                            <a:srgbClr val="231F20"/>
                          </a:solidFill>
                          <a:latin typeface="Trebuchet MS"/>
                          <a:cs typeface="Trebuchet MS"/>
                        </a:rPr>
                        <a:t>Medical/China</a:t>
                      </a:r>
                      <a:endParaRPr sz="800">
                        <a:latin typeface="Trebuchet MS"/>
                        <a:cs typeface="Trebuchet MS"/>
                      </a:endParaRPr>
                    </a:p>
                  </a:txBody>
                  <a:tcPr marL="0" marR="0" marT="635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pPr>
                      <a:endParaRPr sz="950">
                        <a:latin typeface="Times New Roman"/>
                        <a:cs typeface="Times New Roman"/>
                      </a:endParaRPr>
                    </a:p>
                    <a:p>
                      <a:pPr marL="706755">
                        <a:lnSpc>
                          <a:spcPct val="100000"/>
                        </a:lnSpc>
                        <a:spcBef>
                          <a:spcPts val="5"/>
                        </a:spcBef>
                      </a:pPr>
                      <a:r>
                        <a:rPr sz="800" dirty="0">
                          <a:solidFill>
                            <a:srgbClr val="231F20"/>
                          </a:solidFill>
                          <a:latin typeface="Gill Sans MT"/>
                          <a:cs typeface="Gill Sans MT"/>
                        </a:rPr>
                        <a:t>Hospital</a:t>
                      </a:r>
                      <a:r>
                        <a:rPr sz="800" spc="240" dirty="0">
                          <a:solidFill>
                            <a:srgbClr val="231F20"/>
                          </a:solidFill>
                          <a:latin typeface="Gill Sans MT"/>
                          <a:cs typeface="Gill Sans MT"/>
                        </a:rPr>
                        <a:t> </a:t>
                      </a:r>
                      <a:r>
                        <a:rPr sz="800" spc="-10" dirty="0">
                          <a:solidFill>
                            <a:srgbClr val="231F20"/>
                          </a:solidFill>
                          <a:latin typeface="Gill Sans MT"/>
                          <a:cs typeface="Gill Sans MT"/>
                        </a:rPr>
                        <a:t>furniture</a:t>
                      </a:r>
                      <a:endParaRPr sz="800">
                        <a:latin typeface="Gill Sans MT"/>
                        <a:cs typeface="Gill Sans MT"/>
                      </a:endParaRPr>
                    </a:p>
                  </a:txBody>
                  <a:tcPr marL="0" marR="0" marT="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1"/>
                  </a:ext>
                </a:extLst>
              </a:tr>
              <a:tr h="383540">
                <a:tc>
                  <a:txBody>
                    <a:bodyPr/>
                    <a:lstStyle/>
                    <a:p>
                      <a:pPr>
                        <a:lnSpc>
                          <a:spcPct val="100000"/>
                        </a:lnSpc>
                        <a:spcBef>
                          <a:spcPts val="25"/>
                        </a:spcBef>
                      </a:pPr>
                      <a:endParaRPr sz="700">
                        <a:latin typeface="Times New Roman"/>
                        <a:cs typeface="Times New Roman"/>
                      </a:endParaRPr>
                    </a:p>
                    <a:p>
                      <a:pPr marL="220345">
                        <a:lnSpc>
                          <a:spcPct val="100000"/>
                        </a:lnSpc>
                      </a:pPr>
                      <a:r>
                        <a:rPr sz="800" b="1" spc="-10" dirty="0">
                          <a:solidFill>
                            <a:srgbClr val="231F20"/>
                          </a:solidFill>
                          <a:latin typeface="Trebuchet MS"/>
                          <a:cs typeface="Trebuchet MS"/>
                        </a:rPr>
                        <a:t>Daiwha/Korea</a:t>
                      </a:r>
                      <a:endParaRPr sz="800">
                        <a:latin typeface="Trebuchet MS"/>
                        <a:cs typeface="Trebuchet MS"/>
                      </a:endParaRPr>
                    </a:p>
                  </a:txBody>
                  <a:tcPr marL="0" marR="0" marT="317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706755" marR="489584">
                        <a:lnSpc>
                          <a:spcPct val="100000"/>
                        </a:lnSpc>
                        <a:spcBef>
                          <a:spcPts val="570"/>
                        </a:spcBef>
                      </a:pPr>
                      <a:r>
                        <a:rPr sz="800" dirty="0">
                          <a:solidFill>
                            <a:srgbClr val="231F20"/>
                          </a:solidFill>
                          <a:latin typeface="Gill Sans MT"/>
                          <a:cs typeface="Gill Sans MT"/>
                        </a:rPr>
                        <a:t>Syringe</a:t>
                      </a:r>
                      <a:r>
                        <a:rPr sz="800" spc="175" dirty="0">
                          <a:solidFill>
                            <a:srgbClr val="231F20"/>
                          </a:solidFill>
                          <a:latin typeface="Gill Sans MT"/>
                          <a:cs typeface="Gill Sans MT"/>
                        </a:rPr>
                        <a:t> </a:t>
                      </a:r>
                      <a:r>
                        <a:rPr sz="800" spc="55" dirty="0">
                          <a:solidFill>
                            <a:srgbClr val="231F20"/>
                          </a:solidFill>
                          <a:latin typeface="Gill Sans MT"/>
                          <a:cs typeface="Gill Sans MT"/>
                        </a:rPr>
                        <a:t>and</a:t>
                      </a:r>
                      <a:r>
                        <a:rPr sz="800" spc="175" dirty="0">
                          <a:solidFill>
                            <a:srgbClr val="231F20"/>
                          </a:solidFill>
                          <a:latin typeface="Gill Sans MT"/>
                          <a:cs typeface="Gill Sans MT"/>
                        </a:rPr>
                        <a:t> </a:t>
                      </a:r>
                      <a:r>
                        <a:rPr sz="800" dirty="0">
                          <a:solidFill>
                            <a:srgbClr val="231F20"/>
                          </a:solidFill>
                          <a:latin typeface="Gill Sans MT"/>
                          <a:cs typeface="Gill Sans MT"/>
                        </a:rPr>
                        <a:t>infusion</a:t>
                      </a:r>
                      <a:r>
                        <a:rPr sz="800" spc="180" dirty="0">
                          <a:solidFill>
                            <a:srgbClr val="231F20"/>
                          </a:solidFill>
                          <a:latin typeface="Gill Sans MT"/>
                          <a:cs typeface="Gill Sans MT"/>
                        </a:rPr>
                        <a:t> </a:t>
                      </a:r>
                      <a:r>
                        <a:rPr sz="800" spc="30" dirty="0">
                          <a:solidFill>
                            <a:srgbClr val="231F20"/>
                          </a:solidFill>
                          <a:latin typeface="Gill Sans MT"/>
                          <a:cs typeface="Gill Sans MT"/>
                        </a:rPr>
                        <a:t>pump </a:t>
                      </a:r>
                      <a:r>
                        <a:rPr sz="800" dirty="0">
                          <a:solidFill>
                            <a:srgbClr val="231F20"/>
                          </a:solidFill>
                          <a:latin typeface="Gill Sans MT"/>
                          <a:cs typeface="Gill Sans MT"/>
                        </a:rPr>
                        <a:t>Electrosurgical</a:t>
                      </a:r>
                      <a:r>
                        <a:rPr sz="800" spc="300" dirty="0">
                          <a:solidFill>
                            <a:srgbClr val="231F20"/>
                          </a:solidFill>
                          <a:latin typeface="Gill Sans MT"/>
                          <a:cs typeface="Gill Sans MT"/>
                        </a:rPr>
                        <a:t> </a:t>
                      </a:r>
                      <a:r>
                        <a:rPr sz="800" spc="-20" dirty="0">
                          <a:solidFill>
                            <a:srgbClr val="231F20"/>
                          </a:solidFill>
                          <a:latin typeface="Gill Sans MT"/>
                          <a:cs typeface="Gill Sans MT"/>
                        </a:rPr>
                        <a:t>unit</a:t>
                      </a:r>
                      <a:endParaRPr sz="800">
                        <a:latin typeface="Gill Sans MT"/>
                        <a:cs typeface="Gill Sans MT"/>
                      </a:endParaRPr>
                    </a:p>
                  </a:txBody>
                  <a:tcPr marL="0" marR="0" marT="7239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2"/>
                  </a:ext>
                </a:extLst>
              </a:tr>
              <a:tr h="384175">
                <a:tc>
                  <a:txBody>
                    <a:bodyPr/>
                    <a:lstStyle/>
                    <a:p>
                      <a:pPr>
                        <a:lnSpc>
                          <a:spcPct val="100000"/>
                        </a:lnSpc>
                        <a:spcBef>
                          <a:spcPts val="20"/>
                        </a:spcBef>
                      </a:pPr>
                      <a:endParaRPr sz="900">
                        <a:latin typeface="Times New Roman"/>
                        <a:cs typeface="Times New Roman"/>
                      </a:endParaRPr>
                    </a:p>
                    <a:p>
                      <a:pPr marL="226695">
                        <a:lnSpc>
                          <a:spcPct val="100000"/>
                        </a:lnSpc>
                      </a:pPr>
                      <a:r>
                        <a:rPr sz="800" b="1" spc="-10" dirty="0">
                          <a:solidFill>
                            <a:srgbClr val="231F20"/>
                          </a:solidFill>
                          <a:latin typeface="Trebuchet MS"/>
                          <a:cs typeface="Trebuchet MS"/>
                        </a:rPr>
                        <a:t>Biobase/China</a:t>
                      </a:r>
                      <a:endParaRPr sz="800">
                        <a:latin typeface="Trebuchet MS"/>
                        <a:cs typeface="Trebuchet MS"/>
                      </a:endParaRPr>
                    </a:p>
                  </a:txBody>
                  <a:tcPr marL="0" marR="0" marT="254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pPr>
                      <a:endParaRPr sz="950">
                        <a:latin typeface="Times New Roman"/>
                        <a:cs typeface="Times New Roman"/>
                      </a:endParaRPr>
                    </a:p>
                    <a:p>
                      <a:pPr marL="713105">
                        <a:lnSpc>
                          <a:spcPct val="100000"/>
                        </a:lnSpc>
                      </a:pPr>
                      <a:r>
                        <a:rPr sz="800" spc="-10" dirty="0">
                          <a:solidFill>
                            <a:srgbClr val="231F20"/>
                          </a:solidFill>
                          <a:latin typeface="Gill Sans MT"/>
                          <a:cs typeface="Gill Sans MT"/>
                        </a:rPr>
                        <a:t>Analyzer</a:t>
                      </a:r>
                      <a:endParaRPr sz="800">
                        <a:latin typeface="Gill Sans MT"/>
                        <a:cs typeface="Gill Sans MT"/>
                      </a:endParaRPr>
                    </a:p>
                  </a:txBody>
                  <a:tcPr marL="0" marR="0" marT="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3"/>
                  </a:ext>
                </a:extLst>
              </a:tr>
              <a:tr h="365760">
                <a:tc>
                  <a:txBody>
                    <a:bodyPr/>
                    <a:lstStyle/>
                    <a:p>
                      <a:pPr>
                        <a:lnSpc>
                          <a:spcPct val="100000"/>
                        </a:lnSpc>
                        <a:spcBef>
                          <a:spcPts val="40"/>
                        </a:spcBef>
                      </a:pPr>
                      <a:endParaRPr sz="850">
                        <a:latin typeface="Times New Roman"/>
                        <a:cs typeface="Times New Roman"/>
                      </a:endParaRPr>
                    </a:p>
                    <a:p>
                      <a:pPr marL="226695">
                        <a:lnSpc>
                          <a:spcPct val="100000"/>
                        </a:lnSpc>
                      </a:pPr>
                      <a:r>
                        <a:rPr sz="800" b="1" spc="-10" dirty="0">
                          <a:solidFill>
                            <a:srgbClr val="231F20"/>
                          </a:solidFill>
                          <a:latin typeface="Trebuchet MS"/>
                          <a:cs typeface="Trebuchet MS"/>
                        </a:rPr>
                        <a:t>Risco/China</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solidFill>
                      <a:srgbClr val="FFFFFF"/>
                    </a:solidFill>
                  </a:tcPr>
                </a:tc>
                <a:tc>
                  <a:txBody>
                    <a:bodyPr/>
                    <a:lstStyle/>
                    <a:p>
                      <a:pPr marL="725805" marR="574040">
                        <a:lnSpc>
                          <a:spcPct val="100000"/>
                        </a:lnSpc>
                        <a:spcBef>
                          <a:spcPts val="475"/>
                        </a:spcBef>
                      </a:pPr>
                      <a:r>
                        <a:rPr sz="800" dirty="0">
                          <a:solidFill>
                            <a:srgbClr val="231F20"/>
                          </a:solidFill>
                          <a:latin typeface="Gill Sans MT"/>
                          <a:cs typeface="Gill Sans MT"/>
                        </a:rPr>
                        <a:t>Ultrasound</a:t>
                      </a:r>
                      <a:r>
                        <a:rPr sz="800" spc="85" dirty="0">
                          <a:solidFill>
                            <a:srgbClr val="231F20"/>
                          </a:solidFill>
                          <a:latin typeface="Gill Sans MT"/>
                          <a:cs typeface="Gill Sans MT"/>
                        </a:rPr>
                        <a:t> </a:t>
                      </a:r>
                      <a:r>
                        <a:rPr sz="800" spc="45" dirty="0">
                          <a:solidFill>
                            <a:srgbClr val="231F20"/>
                          </a:solidFill>
                          <a:latin typeface="Gill Sans MT"/>
                          <a:cs typeface="Gill Sans MT"/>
                        </a:rPr>
                        <a:t>machine</a:t>
                      </a:r>
                      <a:r>
                        <a:rPr sz="800" spc="85" dirty="0">
                          <a:solidFill>
                            <a:srgbClr val="231F20"/>
                          </a:solidFill>
                          <a:latin typeface="Gill Sans MT"/>
                          <a:cs typeface="Gill Sans MT"/>
                        </a:rPr>
                        <a:t> </a:t>
                      </a:r>
                      <a:r>
                        <a:rPr sz="800" spc="30" dirty="0">
                          <a:solidFill>
                            <a:srgbClr val="231F20"/>
                          </a:solidFill>
                          <a:latin typeface="Gill Sans MT"/>
                          <a:cs typeface="Gill Sans MT"/>
                        </a:rPr>
                        <a:t>and </a:t>
                      </a:r>
                      <a:r>
                        <a:rPr sz="800" dirty="0">
                          <a:solidFill>
                            <a:srgbClr val="231F20"/>
                          </a:solidFill>
                          <a:latin typeface="Gill Sans MT"/>
                          <a:cs typeface="Gill Sans MT"/>
                        </a:rPr>
                        <a:t>Veterinary</a:t>
                      </a:r>
                      <a:r>
                        <a:rPr sz="800" spc="140" dirty="0">
                          <a:solidFill>
                            <a:srgbClr val="231F20"/>
                          </a:solidFill>
                          <a:latin typeface="Gill Sans MT"/>
                          <a:cs typeface="Gill Sans MT"/>
                        </a:rPr>
                        <a:t> </a:t>
                      </a:r>
                      <a:r>
                        <a:rPr sz="800" spc="-10" dirty="0">
                          <a:solidFill>
                            <a:srgbClr val="231F20"/>
                          </a:solidFill>
                          <a:latin typeface="Gill Sans MT"/>
                          <a:cs typeface="Gill Sans MT"/>
                        </a:rPr>
                        <a:t>ultrasound</a:t>
                      </a:r>
                      <a:endParaRPr sz="800">
                        <a:latin typeface="Gill Sans MT"/>
                        <a:cs typeface="Gill Sans MT"/>
                      </a:endParaRPr>
                    </a:p>
                  </a:txBody>
                  <a:tcPr marL="0" marR="0" marT="60325" marB="0">
                    <a:lnR w="3175">
                      <a:solidFill>
                        <a:srgbClr val="AAA7A7"/>
                      </a:solidFill>
                      <a:prstDash val="solid"/>
                    </a:lnR>
                    <a:lnT w="3175">
                      <a:solidFill>
                        <a:srgbClr val="AAA7A7"/>
                      </a:solidFill>
                      <a:prstDash val="solid"/>
                    </a:lnT>
                    <a:lnB w="3175">
                      <a:solidFill>
                        <a:srgbClr val="AAA7A7"/>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37" name="object 37"/>
          <p:cNvSpPr/>
          <p:nvPr/>
        </p:nvSpPr>
        <p:spPr>
          <a:xfrm>
            <a:off x="823531" y="6042558"/>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nvGrpSpPr>
          <p:cNvPr id="38" name="object 38"/>
          <p:cNvGrpSpPr/>
          <p:nvPr/>
        </p:nvGrpSpPr>
        <p:grpSpPr>
          <a:xfrm>
            <a:off x="823531" y="6339459"/>
            <a:ext cx="4301490" cy="349885"/>
            <a:chOff x="823531" y="6339459"/>
            <a:chExt cx="4301490" cy="349885"/>
          </a:xfrm>
        </p:grpSpPr>
        <p:sp>
          <p:nvSpPr>
            <p:cNvPr id="39" name="object 39"/>
            <p:cNvSpPr/>
            <p:nvPr/>
          </p:nvSpPr>
          <p:spPr>
            <a:xfrm>
              <a:off x="823531" y="6339459"/>
              <a:ext cx="4301490" cy="349885"/>
            </a:xfrm>
            <a:custGeom>
              <a:avLst/>
              <a:gdLst/>
              <a:ahLst/>
              <a:cxnLst/>
              <a:rect l="l" t="t" r="r" b="b"/>
              <a:pathLst>
                <a:path w="4301490" h="349884">
                  <a:moveTo>
                    <a:pt x="4300918" y="0"/>
                  </a:moveTo>
                  <a:lnTo>
                    <a:pt x="0" y="0"/>
                  </a:lnTo>
                  <a:lnTo>
                    <a:pt x="0" y="349808"/>
                  </a:lnTo>
                  <a:lnTo>
                    <a:pt x="4300918" y="349808"/>
                  </a:lnTo>
                  <a:lnTo>
                    <a:pt x="4300918" y="0"/>
                  </a:lnTo>
                  <a:close/>
                </a:path>
              </a:pathLst>
            </a:custGeom>
            <a:solidFill>
              <a:srgbClr val="FFFFFF"/>
            </a:solidFill>
          </p:spPr>
          <p:txBody>
            <a:bodyPr wrap="square" lIns="0" tIns="0" rIns="0" bIns="0" rtlCol="0"/>
            <a:lstStyle/>
            <a:p>
              <a:endParaRPr/>
            </a:p>
          </p:txBody>
        </p:sp>
        <p:sp>
          <p:nvSpPr>
            <p:cNvPr id="40" name="object 40"/>
            <p:cNvSpPr/>
            <p:nvPr/>
          </p:nvSpPr>
          <p:spPr>
            <a:xfrm>
              <a:off x="823531" y="6437807"/>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41" name="object 41"/>
          <p:cNvSpPr txBox="1"/>
          <p:nvPr/>
        </p:nvSpPr>
        <p:spPr>
          <a:xfrm>
            <a:off x="823531" y="6339459"/>
            <a:ext cx="4301490" cy="349885"/>
          </a:xfrm>
          <a:prstGeom prst="rect">
            <a:avLst/>
          </a:prstGeom>
          <a:ln w="3175">
            <a:solidFill>
              <a:srgbClr val="AAA7A7"/>
            </a:solidFill>
          </a:ln>
        </p:spPr>
        <p:txBody>
          <a:bodyPr vert="horz" wrap="square" lIns="0" tIns="113664" rIns="0" bIns="0" rtlCol="0">
            <a:spAutoFit/>
          </a:bodyPr>
          <a:lstStyle/>
          <a:p>
            <a:pPr marL="229870">
              <a:lnSpc>
                <a:spcPct val="100000"/>
              </a:lnSpc>
              <a:spcBef>
                <a:spcPts val="894"/>
              </a:spcBef>
              <a:tabLst>
                <a:tab pos="2637155" algn="l"/>
              </a:tabLst>
            </a:pPr>
            <a:r>
              <a:rPr sz="800" b="1" dirty="0">
                <a:solidFill>
                  <a:srgbClr val="231F20"/>
                </a:solidFill>
                <a:latin typeface="Trebuchet MS"/>
                <a:cs typeface="Trebuchet MS"/>
              </a:rPr>
              <a:t>Alops</a:t>
            </a:r>
            <a:r>
              <a:rPr sz="800" b="1" spc="-5" dirty="0">
                <a:solidFill>
                  <a:srgbClr val="231F20"/>
                </a:solidFill>
                <a:latin typeface="Trebuchet MS"/>
                <a:cs typeface="Trebuchet MS"/>
              </a:rPr>
              <a:t> </a:t>
            </a:r>
            <a:r>
              <a:rPr sz="800" b="1" spc="-10" dirty="0">
                <a:solidFill>
                  <a:srgbClr val="231F20"/>
                </a:solidFill>
                <a:latin typeface="Trebuchet MS"/>
                <a:cs typeface="Trebuchet MS"/>
              </a:rPr>
              <a:t>Corp./Korea</a:t>
            </a:r>
            <a:r>
              <a:rPr sz="800" b="1" dirty="0">
                <a:solidFill>
                  <a:srgbClr val="231F20"/>
                </a:solidFill>
                <a:latin typeface="Trebuchet MS"/>
                <a:cs typeface="Trebuchet MS"/>
              </a:rPr>
              <a:t>	</a:t>
            </a:r>
            <a:r>
              <a:rPr sz="1200" spc="-37" baseline="3472" dirty="0">
                <a:solidFill>
                  <a:srgbClr val="231F20"/>
                </a:solidFill>
                <a:latin typeface="Gill Sans MT"/>
                <a:cs typeface="Gill Sans MT"/>
              </a:rPr>
              <a:t>ETO</a:t>
            </a:r>
            <a:r>
              <a:rPr sz="1200" spc="-44" baseline="3472" dirty="0">
                <a:solidFill>
                  <a:srgbClr val="231F20"/>
                </a:solidFill>
                <a:latin typeface="Gill Sans MT"/>
                <a:cs typeface="Gill Sans MT"/>
              </a:rPr>
              <a:t> </a:t>
            </a:r>
            <a:r>
              <a:rPr sz="1200" spc="89" baseline="3472" dirty="0">
                <a:solidFill>
                  <a:srgbClr val="231F20"/>
                </a:solidFill>
                <a:latin typeface="Gill Sans MT"/>
                <a:cs typeface="Gill Sans MT"/>
              </a:rPr>
              <a:t>plasma</a:t>
            </a:r>
            <a:endParaRPr sz="1200" baseline="3472">
              <a:latin typeface="Gill Sans MT"/>
              <a:cs typeface="Gill Sans MT"/>
            </a:endParaRPr>
          </a:p>
        </p:txBody>
      </p:sp>
      <p:grpSp>
        <p:nvGrpSpPr>
          <p:cNvPr id="42" name="object 42"/>
          <p:cNvGrpSpPr/>
          <p:nvPr/>
        </p:nvGrpSpPr>
        <p:grpSpPr>
          <a:xfrm>
            <a:off x="5503278" y="1154874"/>
            <a:ext cx="4455160" cy="1612900"/>
            <a:chOff x="5503278" y="1154874"/>
            <a:chExt cx="4455160" cy="1612900"/>
          </a:xfrm>
        </p:grpSpPr>
        <p:sp>
          <p:nvSpPr>
            <p:cNvPr id="43" name="object 43"/>
            <p:cNvSpPr/>
            <p:nvPr/>
          </p:nvSpPr>
          <p:spPr>
            <a:xfrm>
              <a:off x="5655653" y="1376489"/>
              <a:ext cx="4301490" cy="1389380"/>
            </a:xfrm>
            <a:custGeom>
              <a:avLst/>
              <a:gdLst/>
              <a:ahLst/>
              <a:cxnLst/>
              <a:rect l="l" t="t" r="r" b="b"/>
              <a:pathLst>
                <a:path w="4301490" h="1389380">
                  <a:moveTo>
                    <a:pt x="4300906" y="0"/>
                  </a:moveTo>
                  <a:lnTo>
                    <a:pt x="0" y="0"/>
                  </a:lnTo>
                  <a:lnTo>
                    <a:pt x="0" y="132765"/>
                  </a:lnTo>
                  <a:lnTo>
                    <a:pt x="0" y="145465"/>
                  </a:lnTo>
                  <a:lnTo>
                    <a:pt x="0" y="1389087"/>
                  </a:lnTo>
                  <a:lnTo>
                    <a:pt x="4300906" y="1389087"/>
                  </a:lnTo>
                  <a:lnTo>
                    <a:pt x="4300906" y="145465"/>
                  </a:lnTo>
                  <a:lnTo>
                    <a:pt x="4300906" y="132765"/>
                  </a:lnTo>
                  <a:lnTo>
                    <a:pt x="4300906" y="0"/>
                  </a:lnTo>
                  <a:close/>
                </a:path>
              </a:pathLst>
            </a:custGeom>
            <a:solidFill>
              <a:srgbClr val="FFFFFF"/>
            </a:solidFill>
          </p:spPr>
          <p:txBody>
            <a:bodyPr wrap="square" lIns="0" tIns="0" rIns="0" bIns="0" rtlCol="0"/>
            <a:lstStyle/>
            <a:p>
              <a:endParaRPr dirty="0"/>
            </a:p>
          </p:txBody>
        </p:sp>
        <p:sp>
          <p:nvSpPr>
            <p:cNvPr id="44" name="object 44"/>
            <p:cNvSpPr/>
            <p:nvPr/>
          </p:nvSpPr>
          <p:spPr>
            <a:xfrm>
              <a:off x="5655653" y="1376489"/>
              <a:ext cx="4301490" cy="1389380"/>
            </a:xfrm>
            <a:custGeom>
              <a:avLst/>
              <a:gdLst/>
              <a:ahLst/>
              <a:cxnLst/>
              <a:rect l="l" t="t" r="r" b="b"/>
              <a:pathLst>
                <a:path w="4301490" h="1389380">
                  <a:moveTo>
                    <a:pt x="4300905" y="1389087"/>
                  </a:moveTo>
                  <a:lnTo>
                    <a:pt x="0" y="1389087"/>
                  </a:lnTo>
                  <a:lnTo>
                    <a:pt x="0" y="0"/>
                  </a:lnTo>
                  <a:lnTo>
                    <a:pt x="4300905" y="0"/>
                  </a:lnTo>
                  <a:lnTo>
                    <a:pt x="4300905" y="1389087"/>
                  </a:lnTo>
                  <a:close/>
                </a:path>
              </a:pathLst>
            </a:custGeom>
            <a:ln w="3175">
              <a:solidFill>
                <a:srgbClr val="AAA7A7"/>
              </a:solidFill>
            </a:ln>
          </p:spPr>
          <p:txBody>
            <a:bodyPr wrap="square" lIns="0" tIns="0" rIns="0" bIns="0" rtlCol="0"/>
            <a:lstStyle/>
            <a:p>
              <a:endParaRPr/>
            </a:p>
          </p:txBody>
        </p:sp>
        <p:sp>
          <p:nvSpPr>
            <p:cNvPr id="45" name="object 45"/>
            <p:cNvSpPr/>
            <p:nvPr/>
          </p:nvSpPr>
          <p:spPr>
            <a:xfrm>
              <a:off x="5503278" y="1154874"/>
              <a:ext cx="2254250" cy="367665"/>
            </a:xfrm>
            <a:custGeom>
              <a:avLst/>
              <a:gdLst/>
              <a:ahLst/>
              <a:cxnLst/>
              <a:rect l="l" t="t" r="r" b="b"/>
              <a:pathLst>
                <a:path w="2254250" h="367665">
                  <a:moveTo>
                    <a:pt x="2254072" y="0"/>
                  </a:moveTo>
                  <a:lnTo>
                    <a:pt x="0" y="0"/>
                  </a:lnTo>
                  <a:lnTo>
                    <a:pt x="0" y="300405"/>
                  </a:lnTo>
                  <a:lnTo>
                    <a:pt x="0" y="367080"/>
                  </a:lnTo>
                  <a:lnTo>
                    <a:pt x="2254072" y="367080"/>
                  </a:lnTo>
                  <a:lnTo>
                    <a:pt x="2254072" y="71805"/>
                  </a:lnTo>
                  <a:lnTo>
                    <a:pt x="2254072" y="0"/>
                  </a:lnTo>
                  <a:close/>
                </a:path>
              </a:pathLst>
            </a:custGeom>
            <a:solidFill>
              <a:srgbClr val="027547"/>
            </a:solidFill>
          </p:spPr>
          <p:txBody>
            <a:bodyPr wrap="square" lIns="0" tIns="0" rIns="0" bIns="0" rtlCol="0"/>
            <a:lstStyle/>
            <a:p>
              <a:endParaRPr/>
            </a:p>
          </p:txBody>
        </p:sp>
        <p:sp>
          <p:nvSpPr>
            <p:cNvPr id="46" name="object 46"/>
            <p:cNvSpPr/>
            <p:nvPr/>
          </p:nvSpPr>
          <p:spPr>
            <a:xfrm>
              <a:off x="5503278" y="1521955"/>
              <a:ext cx="149225" cy="129539"/>
            </a:xfrm>
            <a:custGeom>
              <a:avLst/>
              <a:gdLst/>
              <a:ahLst/>
              <a:cxnLst/>
              <a:rect l="l" t="t" r="r" b="b"/>
              <a:pathLst>
                <a:path w="149225" h="129539">
                  <a:moveTo>
                    <a:pt x="149225" y="0"/>
                  </a:moveTo>
                  <a:lnTo>
                    <a:pt x="0" y="0"/>
                  </a:lnTo>
                  <a:lnTo>
                    <a:pt x="149225" y="129336"/>
                  </a:lnTo>
                  <a:lnTo>
                    <a:pt x="149225" y="0"/>
                  </a:lnTo>
                  <a:close/>
                </a:path>
              </a:pathLst>
            </a:custGeom>
            <a:solidFill>
              <a:srgbClr val="02351D"/>
            </a:solidFill>
          </p:spPr>
          <p:txBody>
            <a:bodyPr wrap="square" lIns="0" tIns="0" rIns="0" bIns="0" rtlCol="0"/>
            <a:lstStyle/>
            <a:p>
              <a:endParaRPr/>
            </a:p>
          </p:txBody>
        </p:sp>
      </p:grpSp>
      <p:sp>
        <p:nvSpPr>
          <p:cNvPr id="47" name="object 47"/>
          <p:cNvSpPr txBox="1"/>
          <p:nvPr/>
        </p:nvSpPr>
        <p:spPr>
          <a:xfrm>
            <a:off x="5503278" y="1154874"/>
            <a:ext cx="2254250" cy="367665"/>
          </a:xfrm>
          <a:prstGeom prst="rect">
            <a:avLst/>
          </a:prstGeom>
        </p:spPr>
        <p:txBody>
          <a:bodyPr vert="horz" wrap="square" lIns="0" tIns="107314" rIns="0" bIns="0" rtlCol="0">
            <a:spAutoFit/>
          </a:bodyPr>
          <a:lstStyle/>
          <a:p>
            <a:pPr marL="62230">
              <a:lnSpc>
                <a:spcPct val="100000"/>
              </a:lnSpc>
              <a:spcBef>
                <a:spcPts val="844"/>
              </a:spcBef>
            </a:pPr>
            <a:r>
              <a:rPr sz="900" b="1" dirty="0">
                <a:solidFill>
                  <a:srgbClr val="FFFFFF"/>
                </a:solidFill>
                <a:latin typeface="Trebuchet MS"/>
                <a:cs typeface="Trebuchet MS"/>
              </a:rPr>
              <a:t>Name</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35" dirty="0">
                <a:solidFill>
                  <a:srgbClr val="FFFFFF"/>
                </a:solidFill>
                <a:latin typeface="Trebuchet MS"/>
                <a:cs typeface="Trebuchet MS"/>
              </a:rPr>
              <a:t>principal</a:t>
            </a:r>
            <a:r>
              <a:rPr sz="900" b="1" spc="-40" dirty="0">
                <a:solidFill>
                  <a:srgbClr val="FFFFFF"/>
                </a:solidFill>
                <a:latin typeface="Trebuchet MS"/>
                <a:cs typeface="Trebuchet MS"/>
              </a:rPr>
              <a:t> </a:t>
            </a:r>
            <a:r>
              <a:rPr sz="900" b="1" spc="-20" dirty="0">
                <a:solidFill>
                  <a:srgbClr val="FFFFFF"/>
                </a:solidFill>
                <a:latin typeface="Trebuchet MS"/>
                <a:cs typeface="Trebuchet MS"/>
              </a:rPr>
              <a:t>and</a:t>
            </a:r>
            <a:r>
              <a:rPr sz="900" b="1" spc="-35" dirty="0">
                <a:solidFill>
                  <a:srgbClr val="FFFFFF"/>
                </a:solidFill>
                <a:latin typeface="Trebuchet MS"/>
                <a:cs typeface="Trebuchet MS"/>
              </a:rPr>
              <a:t> country</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10" dirty="0">
                <a:solidFill>
                  <a:srgbClr val="FFFFFF"/>
                </a:solidFill>
                <a:latin typeface="Trebuchet MS"/>
                <a:cs typeface="Trebuchet MS"/>
              </a:rPr>
              <a:t>origin</a:t>
            </a:r>
            <a:endParaRPr sz="900" dirty="0">
              <a:latin typeface="Trebuchet MS"/>
              <a:cs typeface="Trebuchet MS"/>
            </a:endParaRPr>
          </a:p>
        </p:txBody>
      </p:sp>
      <p:sp>
        <p:nvSpPr>
          <p:cNvPr id="48" name="object 48"/>
          <p:cNvSpPr/>
          <p:nvPr/>
        </p:nvSpPr>
        <p:spPr>
          <a:xfrm>
            <a:off x="8162163" y="1142174"/>
            <a:ext cx="1794510" cy="367665"/>
          </a:xfrm>
          <a:custGeom>
            <a:avLst/>
            <a:gdLst/>
            <a:ahLst/>
            <a:cxnLst/>
            <a:rect l="l" t="t" r="r" b="b"/>
            <a:pathLst>
              <a:path w="1794509" h="367665">
                <a:moveTo>
                  <a:pt x="1794395" y="0"/>
                </a:moveTo>
                <a:lnTo>
                  <a:pt x="0" y="0"/>
                </a:lnTo>
                <a:lnTo>
                  <a:pt x="0" y="290880"/>
                </a:lnTo>
                <a:lnTo>
                  <a:pt x="0" y="367080"/>
                </a:lnTo>
                <a:lnTo>
                  <a:pt x="1794395" y="367080"/>
                </a:lnTo>
                <a:lnTo>
                  <a:pt x="1794395" y="71805"/>
                </a:lnTo>
                <a:lnTo>
                  <a:pt x="1794395" y="0"/>
                </a:lnTo>
                <a:close/>
              </a:path>
            </a:pathLst>
          </a:custGeom>
          <a:solidFill>
            <a:srgbClr val="027547"/>
          </a:solidFill>
        </p:spPr>
        <p:txBody>
          <a:bodyPr wrap="square" lIns="0" tIns="0" rIns="0" bIns="0" rtlCol="0"/>
          <a:lstStyle/>
          <a:p>
            <a:endParaRPr/>
          </a:p>
        </p:txBody>
      </p:sp>
      <p:sp>
        <p:nvSpPr>
          <p:cNvPr id="49" name="object 49"/>
          <p:cNvSpPr txBox="1"/>
          <p:nvPr/>
        </p:nvSpPr>
        <p:spPr>
          <a:xfrm>
            <a:off x="8162163" y="1142174"/>
            <a:ext cx="1794510" cy="367665"/>
          </a:xfrm>
          <a:prstGeom prst="rect">
            <a:avLst/>
          </a:prstGeom>
        </p:spPr>
        <p:txBody>
          <a:bodyPr vert="horz" wrap="square" lIns="0" tIns="3175" rIns="0" bIns="0" rtlCol="0">
            <a:spAutoFit/>
          </a:bodyPr>
          <a:lstStyle/>
          <a:p>
            <a:pPr>
              <a:lnSpc>
                <a:spcPct val="100000"/>
              </a:lnSpc>
              <a:spcBef>
                <a:spcPts val="25"/>
              </a:spcBef>
            </a:pPr>
            <a:endParaRPr sz="800" dirty="0">
              <a:latin typeface="Times New Roman"/>
              <a:cs typeface="Times New Roman"/>
            </a:endParaRPr>
          </a:p>
          <a:p>
            <a:pPr marL="86995" algn="ctr">
              <a:lnSpc>
                <a:spcPct val="100000"/>
              </a:lnSpc>
            </a:pPr>
            <a:r>
              <a:rPr sz="900" b="1" spc="-10" dirty="0">
                <a:solidFill>
                  <a:srgbClr val="FFFFFF"/>
                </a:solidFill>
                <a:latin typeface="Trebuchet MS"/>
                <a:cs typeface="Trebuchet MS"/>
              </a:rPr>
              <a:t>Products</a:t>
            </a:r>
            <a:endParaRPr sz="900" dirty="0">
              <a:latin typeface="Trebuchet MS"/>
              <a:cs typeface="Trebuchet MS"/>
            </a:endParaRPr>
          </a:p>
        </p:txBody>
      </p:sp>
      <p:sp>
        <p:nvSpPr>
          <p:cNvPr id="50" name="object 50"/>
          <p:cNvSpPr/>
          <p:nvPr/>
        </p:nvSpPr>
        <p:spPr>
          <a:xfrm>
            <a:off x="5650090" y="1996592"/>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51" name="object 51"/>
          <p:cNvSpPr txBox="1"/>
          <p:nvPr/>
        </p:nvSpPr>
        <p:spPr>
          <a:xfrm>
            <a:off x="5867577" y="1999234"/>
            <a:ext cx="504825" cy="147320"/>
          </a:xfrm>
          <a:prstGeom prst="rect">
            <a:avLst/>
          </a:prstGeom>
        </p:spPr>
        <p:txBody>
          <a:bodyPr vert="horz" wrap="square" lIns="0" tIns="12700" rIns="0" bIns="0" rtlCol="0">
            <a:spAutoFit/>
          </a:bodyPr>
          <a:lstStyle/>
          <a:p>
            <a:pPr marL="12700">
              <a:lnSpc>
                <a:spcPct val="100000"/>
              </a:lnSpc>
              <a:spcBef>
                <a:spcPts val="100"/>
              </a:spcBef>
            </a:pPr>
            <a:r>
              <a:rPr sz="800" b="1" spc="-10" dirty="0">
                <a:solidFill>
                  <a:srgbClr val="231F20"/>
                </a:solidFill>
                <a:latin typeface="Trebuchet MS"/>
                <a:cs typeface="Trebuchet MS"/>
              </a:rPr>
              <a:t>RMS/India</a:t>
            </a:r>
            <a:endParaRPr sz="800">
              <a:latin typeface="Trebuchet MS"/>
              <a:cs typeface="Trebuchet MS"/>
            </a:endParaRPr>
          </a:p>
        </p:txBody>
      </p:sp>
      <p:sp>
        <p:nvSpPr>
          <p:cNvPr id="52" name="object 52"/>
          <p:cNvSpPr txBox="1"/>
          <p:nvPr/>
        </p:nvSpPr>
        <p:spPr>
          <a:xfrm>
            <a:off x="8261477" y="1580134"/>
            <a:ext cx="722630" cy="1122680"/>
          </a:xfrm>
          <a:prstGeom prst="rect">
            <a:avLst/>
          </a:prstGeom>
        </p:spPr>
        <p:txBody>
          <a:bodyPr vert="horz" wrap="square" lIns="0" tIns="12700" rIns="0" bIns="0" rtlCol="0">
            <a:spAutoFit/>
          </a:bodyPr>
          <a:lstStyle/>
          <a:p>
            <a:pPr marL="12700" marR="313690">
              <a:lnSpc>
                <a:spcPct val="100000"/>
              </a:lnSpc>
              <a:spcBef>
                <a:spcPts val="100"/>
              </a:spcBef>
            </a:pPr>
            <a:r>
              <a:rPr sz="800" spc="-10" dirty="0">
                <a:solidFill>
                  <a:srgbClr val="231F20"/>
                </a:solidFill>
                <a:latin typeface="Gill Sans MT"/>
                <a:cs typeface="Gill Sans MT"/>
              </a:rPr>
              <a:t>Analyzer </a:t>
            </a:r>
            <a:r>
              <a:rPr sz="800" dirty="0">
                <a:solidFill>
                  <a:srgbClr val="231F20"/>
                </a:solidFill>
                <a:latin typeface="Gill Sans MT"/>
                <a:cs typeface="Gill Sans MT"/>
              </a:rPr>
              <a:t>C-</a:t>
            </a:r>
            <a:r>
              <a:rPr sz="800" spc="-25" dirty="0">
                <a:solidFill>
                  <a:srgbClr val="231F20"/>
                </a:solidFill>
                <a:latin typeface="Gill Sans MT"/>
                <a:cs typeface="Gill Sans MT"/>
              </a:rPr>
              <a:t>arm</a:t>
            </a:r>
            <a:r>
              <a:rPr sz="800" dirty="0">
                <a:solidFill>
                  <a:srgbClr val="231F20"/>
                </a:solidFill>
                <a:latin typeface="Gill Sans MT"/>
                <a:cs typeface="Gill Sans MT"/>
              </a:rPr>
              <a:t> </a:t>
            </a:r>
            <a:r>
              <a:rPr sz="800" spc="-25" dirty="0">
                <a:solidFill>
                  <a:srgbClr val="231F20"/>
                </a:solidFill>
                <a:latin typeface="Gill Sans MT"/>
                <a:cs typeface="Gill Sans MT"/>
              </a:rPr>
              <a:t>ECG</a:t>
            </a:r>
            <a:r>
              <a:rPr sz="800" spc="400" dirty="0">
                <a:solidFill>
                  <a:srgbClr val="231F20"/>
                </a:solidFill>
                <a:latin typeface="Gill Sans MT"/>
                <a:cs typeface="Gill Sans MT"/>
              </a:rPr>
              <a:t> </a:t>
            </a:r>
            <a:r>
              <a:rPr sz="800" spc="-25" dirty="0">
                <a:solidFill>
                  <a:srgbClr val="231F20"/>
                </a:solidFill>
                <a:latin typeface="Gill Sans MT"/>
                <a:cs typeface="Gill Sans MT"/>
              </a:rPr>
              <a:t>ETT</a:t>
            </a:r>
            <a:endParaRPr sz="800">
              <a:latin typeface="Gill Sans MT"/>
              <a:cs typeface="Gill Sans MT"/>
            </a:endParaRPr>
          </a:p>
          <a:p>
            <a:pPr marL="12700">
              <a:lnSpc>
                <a:spcPct val="100000"/>
              </a:lnSpc>
            </a:pPr>
            <a:r>
              <a:rPr sz="800" spc="-10" dirty="0">
                <a:solidFill>
                  <a:srgbClr val="231F20"/>
                </a:solidFill>
                <a:latin typeface="Gill Sans MT"/>
                <a:cs typeface="Gill Sans MT"/>
              </a:rPr>
              <a:t>Holter</a:t>
            </a:r>
            <a:endParaRPr sz="800">
              <a:latin typeface="Gill Sans MT"/>
              <a:cs typeface="Gill Sans MT"/>
            </a:endParaRPr>
          </a:p>
          <a:p>
            <a:pPr marL="12700" marR="5080">
              <a:lnSpc>
                <a:spcPct val="100000"/>
              </a:lnSpc>
            </a:pPr>
            <a:r>
              <a:rPr sz="800" dirty="0">
                <a:solidFill>
                  <a:srgbClr val="231F20"/>
                </a:solidFill>
                <a:latin typeface="Gill Sans MT"/>
                <a:cs typeface="Gill Sans MT"/>
              </a:rPr>
              <a:t>Patient</a:t>
            </a:r>
            <a:r>
              <a:rPr sz="800" spc="245" dirty="0">
                <a:solidFill>
                  <a:srgbClr val="231F20"/>
                </a:solidFill>
                <a:latin typeface="Gill Sans MT"/>
                <a:cs typeface="Gill Sans MT"/>
              </a:rPr>
              <a:t> </a:t>
            </a:r>
            <a:r>
              <a:rPr sz="800" spc="-10" dirty="0">
                <a:solidFill>
                  <a:srgbClr val="231F20"/>
                </a:solidFill>
                <a:latin typeface="Gill Sans MT"/>
                <a:cs typeface="Gill Sans MT"/>
              </a:rPr>
              <a:t>monitor Spirometer</a:t>
            </a:r>
            <a:endParaRPr sz="800">
              <a:latin typeface="Gill Sans MT"/>
              <a:cs typeface="Gill Sans MT"/>
            </a:endParaRPr>
          </a:p>
          <a:p>
            <a:pPr marL="12700">
              <a:lnSpc>
                <a:spcPct val="100000"/>
              </a:lnSpc>
            </a:pPr>
            <a:r>
              <a:rPr sz="800" spc="-70" dirty="0">
                <a:solidFill>
                  <a:srgbClr val="231F20"/>
                </a:solidFill>
                <a:latin typeface="Gill Sans MT"/>
                <a:cs typeface="Gill Sans MT"/>
              </a:rPr>
              <a:t>X-</a:t>
            </a:r>
            <a:r>
              <a:rPr sz="800" spc="-25" dirty="0">
                <a:solidFill>
                  <a:srgbClr val="231F20"/>
                </a:solidFill>
                <a:latin typeface="Gill Sans MT"/>
                <a:cs typeface="Gill Sans MT"/>
              </a:rPr>
              <a:t>ray</a:t>
            </a:r>
            <a:endParaRPr sz="800">
              <a:latin typeface="Gill Sans MT"/>
              <a:cs typeface="Gill Sans MT"/>
            </a:endParaRPr>
          </a:p>
          <a:p>
            <a:pPr marL="12700">
              <a:lnSpc>
                <a:spcPct val="100000"/>
              </a:lnSpc>
            </a:pPr>
            <a:r>
              <a:rPr sz="800" dirty="0">
                <a:solidFill>
                  <a:srgbClr val="231F20"/>
                </a:solidFill>
                <a:latin typeface="Gill Sans MT"/>
                <a:cs typeface="Gill Sans MT"/>
              </a:rPr>
              <a:t>EMG</a:t>
            </a:r>
            <a:r>
              <a:rPr sz="800" spc="10" dirty="0">
                <a:solidFill>
                  <a:srgbClr val="231F20"/>
                </a:solidFill>
                <a:latin typeface="Gill Sans MT"/>
                <a:cs typeface="Gill Sans MT"/>
              </a:rPr>
              <a:t> </a:t>
            </a:r>
            <a:r>
              <a:rPr sz="800" spc="55" dirty="0">
                <a:solidFill>
                  <a:srgbClr val="231F20"/>
                </a:solidFill>
                <a:latin typeface="Gill Sans MT"/>
                <a:cs typeface="Gill Sans MT"/>
              </a:rPr>
              <a:t>and</a:t>
            </a:r>
            <a:r>
              <a:rPr sz="800" spc="15" dirty="0">
                <a:solidFill>
                  <a:srgbClr val="231F20"/>
                </a:solidFill>
                <a:latin typeface="Gill Sans MT"/>
                <a:cs typeface="Gill Sans MT"/>
              </a:rPr>
              <a:t> </a:t>
            </a:r>
            <a:r>
              <a:rPr sz="800" spc="-25" dirty="0">
                <a:solidFill>
                  <a:srgbClr val="231F20"/>
                </a:solidFill>
                <a:latin typeface="Gill Sans MT"/>
                <a:cs typeface="Gill Sans MT"/>
              </a:rPr>
              <a:t>ECT</a:t>
            </a:r>
            <a:endParaRPr sz="800">
              <a:latin typeface="Gill Sans MT"/>
              <a:cs typeface="Gill Sans MT"/>
            </a:endParaRPr>
          </a:p>
        </p:txBody>
      </p:sp>
      <p:grpSp>
        <p:nvGrpSpPr>
          <p:cNvPr id="53" name="object 53"/>
          <p:cNvGrpSpPr/>
          <p:nvPr/>
        </p:nvGrpSpPr>
        <p:grpSpPr>
          <a:xfrm>
            <a:off x="5655652" y="2831541"/>
            <a:ext cx="4301490" cy="318135"/>
            <a:chOff x="5655652" y="2831541"/>
            <a:chExt cx="4301490" cy="318135"/>
          </a:xfrm>
        </p:grpSpPr>
        <p:sp>
          <p:nvSpPr>
            <p:cNvPr id="54" name="object 54"/>
            <p:cNvSpPr/>
            <p:nvPr/>
          </p:nvSpPr>
          <p:spPr>
            <a:xfrm>
              <a:off x="5655652" y="2831541"/>
              <a:ext cx="4301490" cy="318135"/>
            </a:xfrm>
            <a:custGeom>
              <a:avLst/>
              <a:gdLst/>
              <a:ahLst/>
              <a:cxnLst/>
              <a:rect l="l" t="t" r="r" b="b"/>
              <a:pathLst>
                <a:path w="4301490" h="318135">
                  <a:moveTo>
                    <a:pt x="4300905" y="0"/>
                  </a:moveTo>
                  <a:lnTo>
                    <a:pt x="0" y="0"/>
                  </a:lnTo>
                  <a:lnTo>
                    <a:pt x="0" y="317792"/>
                  </a:lnTo>
                  <a:lnTo>
                    <a:pt x="4300905" y="317792"/>
                  </a:lnTo>
                  <a:lnTo>
                    <a:pt x="4300905" y="0"/>
                  </a:lnTo>
                  <a:close/>
                </a:path>
              </a:pathLst>
            </a:custGeom>
            <a:solidFill>
              <a:srgbClr val="FFFFFF"/>
            </a:solidFill>
          </p:spPr>
          <p:txBody>
            <a:bodyPr wrap="square" lIns="0" tIns="0" rIns="0" bIns="0" rtlCol="0"/>
            <a:lstStyle/>
            <a:p>
              <a:endParaRPr/>
            </a:p>
          </p:txBody>
        </p:sp>
        <p:sp>
          <p:nvSpPr>
            <p:cNvPr id="55" name="object 55"/>
            <p:cNvSpPr/>
            <p:nvPr/>
          </p:nvSpPr>
          <p:spPr>
            <a:xfrm>
              <a:off x="5655792" y="2918866"/>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56" name="object 56"/>
          <p:cNvSpPr txBox="1"/>
          <p:nvPr/>
        </p:nvSpPr>
        <p:spPr>
          <a:xfrm>
            <a:off x="5655652" y="2831541"/>
            <a:ext cx="4301490" cy="318135"/>
          </a:xfrm>
          <a:prstGeom prst="rect">
            <a:avLst/>
          </a:prstGeom>
          <a:ln w="3175">
            <a:solidFill>
              <a:srgbClr val="AAA7A7"/>
            </a:solidFill>
          </a:ln>
        </p:spPr>
        <p:txBody>
          <a:bodyPr vert="horz" wrap="square" lIns="0" tIns="5715" rIns="0" bIns="0" rtlCol="0">
            <a:spAutoFit/>
          </a:bodyPr>
          <a:lstStyle/>
          <a:p>
            <a:pPr>
              <a:lnSpc>
                <a:spcPct val="100000"/>
              </a:lnSpc>
              <a:spcBef>
                <a:spcPts val="45"/>
              </a:spcBef>
            </a:pPr>
            <a:endParaRPr sz="750">
              <a:latin typeface="Times New Roman"/>
              <a:cs typeface="Times New Roman"/>
            </a:endParaRPr>
          </a:p>
          <a:p>
            <a:pPr marL="217170">
              <a:lnSpc>
                <a:spcPct val="100000"/>
              </a:lnSpc>
              <a:tabLst>
                <a:tab pos="2624455" algn="l"/>
              </a:tabLst>
            </a:pPr>
            <a:r>
              <a:rPr sz="800" b="1" spc="-10" dirty="0">
                <a:solidFill>
                  <a:srgbClr val="231F20"/>
                </a:solidFill>
                <a:latin typeface="Trebuchet MS"/>
                <a:cs typeface="Trebuchet MS"/>
              </a:rPr>
              <a:t>Metsis/Turkey</a:t>
            </a:r>
            <a:r>
              <a:rPr sz="800" b="1" dirty="0">
                <a:solidFill>
                  <a:srgbClr val="231F20"/>
                </a:solidFill>
                <a:latin typeface="Trebuchet MS"/>
                <a:cs typeface="Trebuchet MS"/>
              </a:rPr>
              <a:t>	</a:t>
            </a:r>
            <a:r>
              <a:rPr sz="1200" spc="-15" baseline="3472" dirty="0">
                <a:solidFill>
                  <a:srgbClr val="231F20"/>
                </a:solidFill>
                <a:latin typeface="Gill Sans MT"/>
                <a:cs typeface="Gill Sans MT"/>
              </a:rPr>
              <a:t>Defibrillator</a:t>
            </a:r>
            <a:endParaRPr sz="1200" baseline="3472">
              <a:latin typeface="Gill Sans MT"/>
              <a:cs typeface="Gill Sans MT"/>
            </a:endParaRPr>
          </a:p>
        </p:txBody>
      </p:sp>
      <p:grpSp>
        <p:nvGrpSpPr>
          <p:cNvPr id="57" name="object 57"/>
          <p:cNvGrpSpPr/>
          <p:nvPr/>
        </p:nvGrpSpPr>
        <p:grpSpPr>
          <a:xfrm>
            <a:off x="5655652" y="3212845"/>
            <a:ext cx="4301490" cy="318135"/>
            <a:chOff x="5655652" y="3212845"/>
            <a:chExt cx="4301490" cy="318135"/>
          </a:xfrm>
        </p:grpSpPr>
        <p:sp>
          <p:nvSpPr>
            <p:cNvPr id="58" name="object 58"/>
            <p:cNvSpPr/>
            <p:nvPr/>
          </p:nvSpPr>
          <p:spPr>
            <a:xfrm>
              <a:off x="5655652" y="3212845"/>
              <a:ext cx="4301490" cy="318135"/>
            </a:xfrm>
            <a:custGeom>
              <a:avLst/>
              <a:gdLst/>
              <a:ahLst/>
              <a:cxnLst/>
              <a:rect l="l" t="t" r="r" b="b"/>
              <a:pathLst>
                <a:path w="4301490" h="318135">
                  <a:moveTo>
                    <a:pt x="4300905" y="0"/>
                  </a:moveTo>
                  <a:lnTo>
                    <a:pt x="0" y="0"/>
                  </a:lnTo>
                  <a:lnTo>
                    <a:pt x="0" y="317792"/>
                  </a:lnTo>
                  <a:lnTo>
                    <a:pt x="4300905" y="317792"/>
                  </a:lnTo>
                  <a:lnTo>
                    <a:pt x="4300905" y="0"/>
                  </a:lnTo>
                  <a:close/>
                </a:path>
              </a:pathLst>
            </a:custGeom>
            <a:solidFill>
              <a:srgbClr val="FFFFFF"/>
            </a:solidFill>
          </p:spPr>
          <p:txBody>
            <a:bodyPr wrap="square" lIns="0" tIns="0" rIns="0" bIns="0" rtlCol="0"/>
            <a:lstStyle/>
            <a:p>
              <a:endParaRPr/>
            </a:p>
          </p:txBody>
        </p:sp>
        <p:sp>
          <p:nvSpPr>
            <p:cNvPr id="59" name="object 59"/>
            <p:cNvSpPr/>
            <p:nvPr/>
          </p:nvSpPr>
          <p:spPr>
            <a:xfrm>
              <a:off x="5655792" y="3300158"/>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60" name="object 60"/>
          <p:cNvSpPr txBox="1"/>
          <p:nvPr/>
        </p:nvSpPr>
        <p:spPr>
          <a:xfrm>
            <a:off x="5655652" y="3212845"/>
            <a:ext cx="4301490" cy="318135"/>
          </a:xfrm>
          <a:prstGeom prst="rect">
            <a:avLst/>
          </a:prstGeom>
          <a:ln w="3175">
            <a:solidFill>
              <a:srgbClr val="AAA7A7"/>
            </a:solidFill>
          </a:ln>
        </p:spPr>
        <p:txBody>
          <a:bodyPr vert="horz" wrap="square" lIns="0" tIns="102235" rIns="0" bIns="0" rtlCol="0">
            <a:spAutoFit/>
          </a:bodyPr>
          <a:lstStyle/>
          <a:p>
            <a:pPr marL="217170">
              <a:lnSpc>
                <a:spcPct val="100000"/>
              </a:lnSpc>
              <a:spcBef>
                <a:spcPts val="805"/>
              </a:spcBef>
              <a:tabLst>
                <a:tab pos="2611755" algn="l"/>
              </a:tabLst>
            </a:pPr>
            <a:r>
              <a:rPr sz="800" b="1" dirty="0">
                <a:solidFill>
                  <a:srgbClr val="231F20"/>
                </a:solidFill>
                <a:latin typeface="Trebuchet MS"/>
                <a:cs typeface="Trebuchet MS"/>
              </a:rPr>
              <a:t>US</a:t>
            </a:r>
            <a:r>
              <a:rPr sz="800" b="1" spc="15" dirty="0">
                <a:solidFill>
                  <a:srgbClr val="231F20"/>
                </a:solidFill>
                <a:latin typeface="Trebuchet MS"/>
                <a:cs typeface="Trebuchet MS"/>
              </a:rPr>
              <a:t> </a:t>
            </a:r>
            <a:r>
              <a:rPr sz="800" b="1" spc="-10" dirty="0">
                <a:solidFill>
                  <a:srgbClr val="231F20"/>
                </a:solidFill>
                <a:latin typeface="Trebuchet MS"/>
                <a:cs typeface="Trebuchet MS"/>
              </a:rPr>
              <a:t>Ophthalmic/USA</a:t>
            </a:r>
            <a:r>
              <a:rPr sz="800" b="1" dirty="0">
                <a:solidFill>
                  <a:srgbClr val="231F20"/>
                </a:solidFill>
                <a:latin typeface="Trebuchet MS"/>
                <a:cs typeface="Trebuchet MS"/>
              </a:rPr>
              <a:t>	</a:t>
            </a:r>
            <a:r>
              <a:rPr sz="1200" baseline="-10416" dirty="0">
                <a:solidFill>
                  <a:srgbClr val="231F20"/>
                </a:solidFill>
                <a:latin typeface="Gill Sans MT"/>
                <a:cs typeface="Gill Sans MT"/>
              </a:rPr>
              <a:t>Ophthalmic</a:t>
            </a:r>
            <a:r>
              <a:rPr sz="1200" spc="352" baseline="-10416" dirty="0">
                <a:solidFill>
                  <a:srgbClr val="231F20"/>
                </a:solidFill>
                <a:latin typeface="Gill Sans MT"/>
                <a:cs typeface="Gill Sans MT"/>
              </a:rPr>
              <a:t> </a:t>
            </a:r>
            <a:r>
              <a:rPr sz="1200" spc="-15" baseline="-10416" dirty="0">
                <a:solidFill>
                  <a:srgbClr val="231F20"/>
                </a:solidFill>
                <a:latin typeface="Gill Sans MT"/>
                <a:cs typeface="Gill Sans MT"/>
              </a:rPr>
              <a:t>items</a:t>
            </a:r>
            <a:endParaRPr sz="1200" baseline="-10416">
              <a:latin typeface="Gill Sans MT"/>
              <a:cs typeface="Gill Sans MT"/>
            </a:endParaRPr>
          </a:p>
        </p:txBody>
      </p:sp>
      <p:grpSp>
        <p:nvGrpSpPr>
          <p:cNvPr id="61" name="object 61"/>
          <p:cNvGrpSpPr/>
          <p:nvPr/>
        </p:nvGrpSpPr>
        <p:grpSpPr>
          <a:xfrm>
            <a:off x="5655652" y="3577691"/>
            <a:ext cx="4301490" cy="349885"/>
            <a:chOff x="5655652" y="3577691"/>
            <a:chExt cx="4301490" cy="349885"/>
          </a:xfrm>
        </p:grpSpPr>
        <p:sp>
          <p:nvSpPr>
            <p:cNvPr id="62" name="object 62"/>
            <p:cNvSpPr/>
            <p:nvPr/>
          </p:nvSpPr>
          <p:spPr>
            <a:xfrm>
              <a:off x="5655652" y="3577691"/>
              <a:ext cx="4301490" cy="349885"/>
            </a:xfrm>
            <a:custGeom>
              <a:avLst/>
              <a:gdLst/>
              <a:ahLst/>
              <a:cxnLst/>
              <a:rect l="l" t="t" r="r" b="b"/>
              <a:pathLst>
                <a:path w="4301490" h="349885">
                  <a:moveTo>
                    <a:pt x="4300905" y="0"/>
                  </a:moveTo>
                  <a:lnTo>
                    <a:pt x="0" y="0"/>
                  </a:lnTo>
                  <a:lnTo>
                    <a:pt x="0" y="349808"/>
                  </a:lnTo>
                  <a:lnTo>
                    <a:pt x="4300905" y="349808"/>
                  </a:lnTo>
                  <a:lnTo>
                    <a:pt x="4300905" y="0"/>
                  </a:lnTo>
                  <a:close/>
                </a:path>
              </a:pathLst>
            </a:custGeom>
            <a:solidFill>
              <a:srgbClr val="FFFFFF"/>
            </a:solidFill>
          </p:spPr>
          <p:txBody>
            <a:bodyPr wrap="square" lIns="0" tIns="0" rIns="0" bIns="0" rtlCol="0"/>
            <a:lstStyle/>
            <a:p>
              <a:endParaRPr/>
            </a:p>
          </p:txBody>
        </p:sp>
        <p:sp>
          <p:nvSpPr>
            <p:cNvPr id="63" name="object 63"/>
            <p:cNvSpPr/>
            <p:nvPr/>
          </p:nvSpPr>
          <p:spPr>
            <a:xfrm>
              <a:off x="5655792" y="3665016"/>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64" name="object 64"/>
          <p:cNvSpPr txBox="1"/>
          <p:nvPr/>
        </p:nvSpPr>
        <p:spPr>
          <a:xfrm>
            <a:off x="5655652" y="3577691"/>
            <a:ext cx="4301490" cy="349885"/>
          </a:xfrm>
          <a:prstGeom prst="rect">
            <a:avLst/>
          </a:prstGeom>
          <a:ln w="3175">
            <a:solidFill>
              <a:srgbClr val="AAA7A7"/>
            </a:solidFill>
          </a:ln>
        </p:spPr>
        <p:txBody>
          <a:bodyPr vert="horz" wrap="square" lIns="0" tIns="102235" rIns="0" bIns="0" rtlCol="0">
            <a:spAutoFit/>
          </a:bodyPr>
          <a:lstStyle/>
          <a:p>
            <a:pPr marL="217170">
              <a:lnSpc>
                <a:spcPct val="100000"/>
              </a:lnSpc>
              <a:spcBef>
                <a:spcPts val="805"/>
              </a:spcBef>
              <a:tabLst>
                <a:tab pos="2611755" algn="l"/>
              </a:tabLst>
            </a:pPr>
            <a:r>
              <a:rPr sz="800" b="1" spc="-10" dirty="0">
                <a:solidFill>
                  <a:srgbClr val="231F20"/>
                </a:solidFill>
                <a:latin typeface="Trebuchet MS"/>
                <a:cs typeface="Trebuchet MS"/>
              </a:rPr>
              <a:t>Orthomedical/Germany</a:t>
            </a:r>
            <a:r>
              <a:rPr sz="800" b="1" dirty="0">
                <a:solidFill>
                  <a:srgbClr val="231F20"/>
                </a:solidFill>
                <a:latin typeface="Trebuchet MS"/>
                <a:cs typeface="Trebuchet MS"/>
              </a:rPr>
              <a:t>	</a:t>
            </a:r>
            <a:r>
              <a:rPr sz="1200" spc="67" baseline="3472" dirty="0">
                <a:solidFill>
                  <a:srgbClr val="231F20"/>
                </a:solidFill>
                <a:latin typeface="Gill Sans MT"/>
                <a:cs typeface="Gill Sans MT"/>
              </a:rPr>
              <a:t>Surgical</a:t>
            </a:r>
            <a:r>
              <a:rPr sz="1200" spc="-37" baseline="3472" dirty="0">
                <a:solidFill>
                  <a:srgbClr val="231F20"/>
                </a:solidFill>
                <a:latin typeface="Gill Sans MT"/>
                <a:cs typeface="Gill Sans MT"/>
              </a:rPr>
              <a:t> </a:t>
            </a:r>
            <a:r>
              <a:rPr sz="1200" spc="-15" baseline="3472" dirty="0">
                <a:solidFill>
                  <a:srgbClr val="231F20"/>
                </a:solidFill>
                <a:latin typeface="Gill Sans MT"/>
                <a:cs typeface="Gill Sans MT"/>
              </a:rPr>
              <a:t>implant</a:t>
            </a:r>
            <a:endParaRPr sz="1200" baseline="3472">
              <a:latin typeface="Gill Sans MT"/>
              <a:cs typeface="Gill Sans MT"/>
            </a:endParaRPr>
          </a:p>
        </p:txBody>
      </p:sp>
      <p:grpSp>
        <p:nvGrpSpPr>
          <p:cNvPr id="65" name="object 65"/>
          <p:cNvGrpSpPr/>
          <p:nvPr/>
        </p:nvGrpSpPr>
        <p:grpSpPr>
          <a:xfrm>
            <a:off x="5654065" y="3972966"/>
            <a:ext cx="4304665" cy="474980"/>
            <a:chOff x="5654065" y="3972966"/>
            <a:chExt cx="4304665" cy="474980"/>
          </a:xfrm>
        </p:grpSpPr>
        <p:sp>
          <p:nvSpPr>
            <p:cNvPr id="66" name="object 66"/>
            <p:cNvSpPr/>
            <p:nvPr/>
          </p:nvSpPr>
          <p:spPr>
            <a:xfrm>
              <a:off x="5655652" y="3974553"/>
              <a:ext cx="4301490" cy="471805"/>
            </a:xfrm>
            <a:custGeom>
              <a:avLst/>
              <a:gdLst/>
              <a:ahLst/>
              <a:cxnLst/>
              <a:rect l="l" t="t" r="r" b="b"/>
              <a:pathLst>
                <a:path w="4301490" h="471804">
                  <a:moveTo>
                    <a:pt x="4300905" y="0"/>
                  </a:moveTo>
                  <a:lnTo>
                    <a:pt x="0" y="0"/>
                  </a:lnTo>
                  <a:lnTo>
                    <a:pt x="0" y="471525"/>
                  </a:lnTo>
                  <a:lnTo>
                    <a:pt x="4300905" y="471525"/>
                  </a:lnTo>
                  <a:lnTo>
                    <a:pt x="4300905" y="0"/>
                  </a:lnTo>
                  <a:close/>
                </a:path>
              </a:pathLst>
            </a:custGeom>
            <a:solidFill>
              <a:srgbClr val="FFFFFF"/>
            </a:solidFill>
          </p:spPr>
          <p:txBody>
            <a:bodyPr wrap="square" lIns="0" tIns="0" rIns="0" bIns="0" rtlCol="0"/>
            <a:lstStyle/>
            <a:p>
              <a:endParaRPr/>
            </a:p>
          </p:txBody>
        </p:sp>
        <p:sp>
          <p:nvSpPr>
            <p:cNvPr id="67" name="object 67"/>
            <p:cNvSpPr/>
            <p:nvPr/>
          </p:nvSpPr>
          <p:spPr>
            <a:xfrm>
              <a:off x="5655652" y="3974553"/>
              <a:ext cx="4301490" cy="471805"/>
            </a:xfrm>
            <a:custGeom>
              <a:avLst/>
              <a:gdLst/>
              <a:ahLst/>
              <a:cxnLst/>
              <a:rect l="l" t="t" r="r" b="b"/>
              <a:pathLst>
                <a:path w="4301490" h="471804">
                  <a:moveTo>
                    <a:pt x="4300905" y="471525"/>
                  </a:moveTo>
                  <a:lnTo>
                    <a:pt x="0" y="471525"/>
                  </a:lnTo>
                  <a:lnTo>
                    <a:pt x="0" y="0"/>
                  </a:lnTo>
                  <a:lnTo>
                    <a:pt x="4300905" y="0"/>
                  </a:lnTo>
                  <a:lnTo>
                    <a:pt x="4300905" y="471525"/>
                  </a:lnTo>
                  <a:close/>
                </a:path>
              </a:pathLst>
            </a:custGeom>
            <a:ln w="3175">
              <a:solidFill>
                <a:srgbClr val="AAA7A7"/>
              </a:solidFill>
            </a:ln>
          </p:spPr>
          <p:txBody>
            <a:bodyPr wrap="square" lIns="0" tIns="0" rIns="0" bIns="0" rtlCol="0"/>
            <a:lstStyle/>
            <a:p>
              <a:endParaRPr/>
            </a:p>
          </p:txBody>
        </p:sp>
        <p:sp>
          <p:nvSpPr>
            <p:cNvPr id="68" name="object 68"/>
            <p:cNvSpPr/>
            <p:nvPr/>
          </p:nvSpPr>
          <p:spPr>
            <a:xfrm>
              <a:off x="5655792" y="4061879"/>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69" name="object 69"/>
          <p:cNvSpPr txBox="1"/>
          <p:nvPr/>
        </p:nvSpPr>
        <p:spPr>
          <a:xfrm>
            <a:off x="5873280" y="4064520"/>
            <a:ext cx="1168400"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Axcent</a:t>
            </a:r>
            <a:r>
              <a:rPr sz="800" b="1" spc="-30" dirty="0">
                <a:solidFill>
                  <a:srgbClr val="231F20"/>
                </a:solidFill>
                <a:latin typeface="Trebuchet MS"/>
                <a:cs typeface="Trebuchet MS"/>
              </a:rPr>
              <a:t> </a:t>
            </a:r>
            <a:r>
              <a:rPr sz="800" b="1" spc="-10" dirty="0">
                <a:solidFill>
                  <a:srgbClr val="231F20"/>
                </a:solidFill>
                <a:latin typeface="Trebuchet MS"/>
                <a:cs typeface="Trebuchet MS"/>
              </a:rPr>
              <a:t>Medical/Germany</a:t>
            </a:r>
            <a:endParaRPr sz="800">
              <a:latin typeface="Trebuchet MS"/>
              <a:cs typeface="Trebuchet MS"/>
            </a:endParaRPr>
          </a:p>
        </p:txBody>
      </p:sp>
      <p:sp>
        <p:nvSpPr>
          <p:cNvPr id="70" name="object 70"/>
          <p:cNvSpPr/>
          <p:nvPr/>
        </p:nvSpPr>
        <p:spPr>
          <a:xfrm>
            <a:off x="3312566" y="1638502"/>
            <a:ext cx="4918710" cy="2717165"/>
          </a:xfrm>
          <a:custGeom>
            <a:avLst/>
            <a:gdLst/>
            <a:ahLst/>
            <a:cxnLst/>
            <a:rect l="l" t="t" r="r" b="b"/>
            <a:pathLst>
              <a:path w="4918709" h="2717165">
                <a:moveTo>
                  <a:pt x="43154" y="2658211"/>
                </a:moveTo>
                <a:lnTo>
                  <a:pt x="41452" y="2649817"/>
                </a:lnTo>
                <a:lnTo>
                  <a:pt x="36817" y="2642971"/>
                </a:lnTo>
                <a:lnTo>
                  <a:pt x="29959" y="2638348"/>
                </a:lnTo>
                <a:lnTo>
                  <a:pt x="21577" y="2636647"/>
                </a:lnTo>
                <a:lnTo>
                  <a:pt x="13169" y="2638348"/>
                </a:lnTo>
                <a:lnTo>
                  <a:pt x="6311" y="2642971"/>
                </a:lnTo>
                <a:lnTo>
                  <a:pt x="1689" y="2649817"/>
                </a:lnTo>
                <a:lnTo>
                  <a:pt x="0" y="2658211"/>
                </a:lnTo>
                <a:lnTo>
                  <a:pt x="1689" y="2666606"/>
                </a:lnTo>
                <a:lnTo>
                  <a:pt x="6311" y="2673451"/>
                </a:lnTo>
                <a:lnTo>
                  <a:pt x="13169" y="2678074"/>
                </a:lnTo>
                <a:lnTo>
                  <a:pt x="21577" y="2679763"/>
                </a:lnTo>
                <a:lnTo>
                  <a:pt x="29959" y="2678074"/>
                </a:lnTo>
                <a:lnTo>
                  <a:pt x="36817" y="2673451"/>
                </a:lnTo>
                <a:lnTo>
                  <a:pt x="41452" y="2666606"/>
                </a:lnTo>
                <a:lnTo>
                  <a:pt x="43154" y="2658211"/>
                </a:lnTo>
                <a:close/>
              </a:path>
              <a:path w="4918709" h="2717165">
                <a:moveTo>
                  <a:pt x="43154" y="2535504"/>
                </a:moveTo>
                <a:lnTo>
                  <a:pt x="41452" y="2527109"/>
                </a:lnTo>
                <a:lnTo>
                  <a:pt x="36817" y="2520264"/>
                </a:lnTo>
                <a:lnTo>
                  <a:pt x="29959" y="2515641"/>
                </a:lnTo>
                <a:lnTo>
                  <a:pt x="21577" y="2513939"/>
                </a:lnTo>
                <a:lnTo>
                  <a:pt x="13169" y="2515641"/>
                </a:lnTo>
                <a:lnTo>
                  <a:pt x="6311" y="2520264"/>
                </a:lnTo>
                <a:lnTo>
                  <a:pt x="1689" y="2527109"/>
                </a:lnTo>
                <a:lnTo>
                  <a:pt x="0" y="2535504"/>
                </a:lnTo>
                <a:lnTo>
                  <a:pt x="1689" y="2543899"/>
                </a:lnTo>
                <a:lnTo>
                  <a:pt x="6311" y="2550744"/>
                </a:lnTo>
                <a:lnTo>
                  <a:pt x="13169" y="2555367"/>
                </a:lnTo>
                <a:lnTo>
                  <a:pt x="21577" y="2557056"/>
                </a:lnTo>
                <a:lnTo>
                  <a:pt x="29959" y="2555367"/>
                </a:lnTo>
                <a:lnTo>
                  <a:pt x="36817" y="2550744"/>
                </a:lnTo>
                <a:lnTo>
                  <a:pt x="41452" y="2543899"/>
                </a:lnTo>
                <a:lnTo>
                  <a:pt x="43154" y="2535504"/>
                </a:lnTo>
                <a:close/>
              </a:path>
              <a:path w="4918709" h="2717165">
                <a:moveTo>
                  <a:pt x="43154" y="2412784"/>
                </a:moveTo>
                <a:lnTo>
                  <a:pt x="41452" y="2404389"/>
                </a:lnTo>
                <a:lnTo>
                  <a:pt x="36817" y="2397544"/>
                </a:lnTo>
                <a:lnTo>
                  <a:pt x="29959" y="2392921"/>
                </a:lnTo>
                <a:lnTo>
                  <a:pt x="21577" y="2391219"/>
                </a:lnTo>
                <a:lnTo>
                  <a:pt x="13169" y="2392921"/>
                </a:lnTo>
                <a:lnTo>
                  <a:pt x="6311" y="2397544"/>
                </a:lnTo>
                <a:lnTo>
                  <a:pt x="1689" y="2404389"/>
                </a:lnTo>
                <a:lnTo>
                  <a:pt x="0" y="2412784"/>
                </a:lnTo>
                <a:lnTo>
                  <a:pt x="1689" y="2421191"/>
                </a:lnTo>
                <a:lnTo>
                  <a:pt x="6311" y="2428036"/>
                </a:lnTo>
                <a:lnTo>
                  <a:pt x="13169" y="2432659"/>
                </a:lnTo>
                <a:lnTo>
                  <a:pt x="21577" y="2434348"/>
                </a:lnTo>
                <a:lnTo>
                  <a:pt x="29959" y="2432659"/>
                </a:lnTo>
                <a:lnTo>
                  <a:pt x="36817" y="2428036"/>
                </a:lnTo>
                <a:lnTo>
                  <a:pt x="41452" y="2421191"/>
                </a:lnTo>
                <a:lnTo>
                  <a:pt x="43154" y="2412784"/>
                </a:lnTo>
                <a:close/>
              </a:path>
              <a:path w="4918709" h="2717165">
                <a:moveTo>
                  <a:pt x="43154" y="2290076"/>
                </a:moveTo>
                <a:lnTo>
                  <a:pt x="41452" y="2281682"/>
                </a:lnTo>
                <a:lnTo>
                  <a:pt x="36817" y="2274836"/>
                </a:lnTo>
                <a:lnTo>
                  <a:pt x="29959" y="2270214"/>
                </a:lnTo>
                <a:lnTo>
                  <a:pt x="21577" y="2268512"/>
                </a:lnTo>
                <a:lnTo>
                  <a:pt x="13169" y="2270214"/>
                </a:lnTo>
                <a:lnTo>
                  <a:pt x="6311" y="2274836"/>
                </a:lnTo>
                <a:lnTo>
                  <a:pt x="1689" y="2281682"/>
                </a:lnTo>
                <a:lnTo>
                  <a:pt x="0" y="2290076"/>
                </a:lnTo>
                <a:lnTo>
                  <a:pt x="1689" y="2298484"/>
                </a:lnTo>
                <a:lnTo>
                  <a:pt x="6311" y="2305329"/>
                </a:lnTo>
                <a:lnTo>
                  <a:pt x="13169" y="2309952"/>
                </a:lnTo>
                <a:lnTo>
                  <a:pt x="21577" y="2311641"/>
                </a:lnTo>
                <a:lnTo>
                  <a:pt x="29959" y="2309952"/>
                </a:lnTo>
                <a:lnTo>
                  <a:pt x="36817" y="2305329"/>
                </a:lnTo>
                <a:lnTo>
                  <a:pt x="41452" y="2298484"/>
                </a:lnTo>
                <a:lnTo>
                  <a:pt x="43154" y="2290076"/>
                </a:lnTo>
                <a:close/>
              </a:path>
              <a:path w="4918709" h="2717165">
                <a:moveTo>
                  <a:pt x="43154" y="2170214"/>
                </a:moveTo>
                <a:lnTo>
                  <a:pt x="41452" y="2161819"/>
                </a:lnTo>
                <a:lnTo>
                  <a:pt x="36817" y="2154974"/>
                </a:lnTo>
                <a:lnTo>
                  <a:pt x="29959" y="2150351"/>
                </a:lnTo>
                <a:lnTo>
                  <a:pt x="21577" y="2148649"/>
                </a:lnTo>
                <a:lnTo>
                  <a:pt x="13169" y="2150351"/>
                </a:lnTo>
                <a:lnTo>
                  <a:pt x="6311" y="2154974"/>
                </a:lnTo>
                <a:lnTo>
                  <a:pt x="1689" y="2161819"/>
                </a:lnTo>
                <a:lnTo>
                  <a:pt x="0" y="2170214"/>
                </a:lnTo>
                <a:lnTo>
                  <a:pt x="1689" y="2178621"/>
                </a:lnTo>
                <a:lnTo>
                  <a:pt x="6311" y="2185466"/>
                </a:lnTo>
                <a:lnTo>
                  <a:pt x="13169" y="2190089"/>
                </a:lnTo>
                <a:lnTo>
                  <a:pt x="21577" y="2191778"/>
                </a:lnTo>
                <a:lnTo>
                  <a:pt x="29959" y="2190089"/>
                </a:lnTo>
                <a:lnTo>
                  <a:pt x="36817" y="2185466"/>
                </a:lnTo>
                <a:lnTo>
                  <a:pt x="41452" y="2178621"/>
                </a:lnTo>
                <a:lnTo>
                  <a:pt x="43154" y="2170214"/>
                </a:lnTo>
                <a:close/>
              </a:path>
              <a:path w="4918709" h="2717165">
                <a:moveTo>
                  <a:pt x="43154" y="2047506"/>
                </a:moveTo>
                <a:lnTo>
                  <a:pt x="41452" y="2039112"/>
                </a:lnTo>
                <a:lnTo>
                  <a:pt x="36817" y="2032266"/>
                </a:lnTo>
                <a:lnTo>
                  <a:pt x="29959" y="2027643"/>
                </a:lnTo>
                <a:lnTo>
                  <a:pt x="21577" y="2025942"/>
                </a:lnTo>
                <a:lnTo>
                  <a:pt x="13169" y="2027643"/>
                </a:lnTo>
                <a:lnTo>
                  <a:pt x="6311" y="2032266"/>
                </a:lnTo>
                <a:lnTo>
                  <a:pt x="1689" y="2039112"/>
                </a:lnTo>
                <a:lnTo>
                  <a:pt x="0" y="2047506"/>
                </a:lnTo>
                <a:lnTo>
                  <a:pt x="1689" y="2055914"/>
                </a:lnTo>
                <a:lnTo>
                  <a:pt x="6311" y="2062759"/>
                </a:lnTo>
                <a:lnTo>
                  <a:pt x="13169" y="2067382"/>
                </a:lnTo>
                <a:lnTo>
                  <a:pt x="21577" y="2069071"/>
                </a:lnTo>
                <a:lnTo>
                  <a:pt x="29959" y="2067382"/>
                </a:lnTo>
                <a:lnTo>
                  <a:pt x="36817" y="2062759"/>
                </a:lnTo>
                <a:lnTo>
                  <a:pt x="41452" y="2055914"/>
                </a:lnTo>
                <a:lnTo>
                  <a:pt x="43154" y="2047506"/>
                </a:lnTo>
                <a:close/>
              </a:path>
              <a:path w="4918709" h="2717165">
                <a:moveTo>
                  <a:pt x="43154" y="1924786"/>
                </a:moveTo>
                <a:lnTo>
                  <a:pt x="41452" y="1916404"/>
                </a:lnTo>
                <a:lnTo>
                  <a:pt x="36817" y="1909559"/>
                </a:lnTo>
                <a:lnTo>
                  <a:pt x="29959" y="1904936"/>
                </a:lnTo>
                <a:lnTo>
                  <a:pt x="21577" y="1903234"/>
                </a:lnTo>
                <a:lnTo>
                  <a:pt x="13169" y="1904936"/>
                </a:lnTo>
                <a:lnTo>
                  <a:pt x="6311" y="1909559"/>
                </a:lnTo>
                <a:lnTo>
                  <a:pt x="1689" y="1916404"/>
                </a:lnTo>
                <a:lnTo>
                  <a:pt x="0" y="1924786"/>
                </a:lnTo>
                <a:lnTo>
                  <a:pt x="1689" y="1933194"/>
                </a:lnTo>
                <a:lnTo>
                  <a:pt x="6311" y="1940039"/>
                </a:lnTo>
                <a:lnTo>
                  <a:pt x="13169" y="1944662"/>
                </a:lnTo>
                <a:lnTo>
                  <a:pt x="21577" y="1946351"/>
                </a:lnTo>
                <a:lnTo>
                  <a:pt x="29959" y="1944662"/>
                </a:lnTo>
                <a:lnTo>
                  <a:pt x="36817" y="1940039"/>
                </a:lnTo>
                <a:lnTo>
                  <a:pt x="41452" y="1933194"/>
                </a:lnTo>
                <a:lnTo>
                  <a:pt x="43154" y="1924786"/>
                </a:lnTo>
                <a:close/>
              </a:path>
              <a:path w="4918709" h="2717165">
                <a:moveTo>
                  <a:pt x="43154" y="1802079"/>
                </a:moveTo>
                <a:lnTo>
                  <a:pt x="41452" y="1793697"/>
                </a:lnTo>
                <a:lnTo>
                  <a:pt x="36817" y="1786851"/>
                </a:lnTo>
                <a:lnTo>
                  <a:pt x="29959" y="1782229"/>
                </a:lnTo>
                <a:lnTo>
                  <a:pt x="21577" y="1780527"/>
                </a:lnTo>
                <a:lnTo>
                  <a:pt x="13169" y="1782229"/>
                </a:lnTo>
                <a:lnTo>
                  <a:pt x="6311" y="1786851"/>
                </a:lnTo>
                <a:lnTo>
                  <a:pt x="1689" y="1793697"/>
                </a:lnTo>
                <a:lnTo>
                  <a:pt x="0" y="1802079"/>
                </a:lnTo>
                <a:lnTo>
                  <a:pt x="1689" y="1810486"/>
                </a:lnTo>
                <a:lnTo>
                  <a:pt x="6311" y="1817331"/>
                </a:lnTo>
                <a:lnTo>
                  <a:pt x="13169" y="1821954"/>
                </a:lnTo>
                <a:lnTo>
                  <a:pt x="21577" y="1823643"/>
                </a:lnTo>
                <a:lnTo>
                  <a:pt x="29959" y="1821954"/>
                </a:lnTo>
                <a:lnTo>
                  <a:pt x="36817" y="1817331"/>
                </a:lnTo>
                <a:lnTo>
                  <a:pt x="41452" y="1810486"/>
                </a:lnTo>
                <a:lnTo>
                  <a:pt x="43154" y="1802079"/>
                </a:lnTo>
                <a:close/>
              </a:path>
              <a:path w="4918709" h="2717165">
                <a:moveTo>
                  <a:pt x="43154" y="1679371"/>
                </a:moveTo>
                <a:lnTo>
                  <a:pt x="41452" y="1670989"/>
                </a:lnTo>
                <a:lnTo>
                  <a:pt x="36817" y="1664144"/>
                </a:lnTo>
                <a:lnTo>
                  <a:pt x="29959" y="1659521"/>
                </a:lnTo>
                <a:lnTo>
                  <a:pt x="21577" y="1657819"/>
                </a:lnTo>
                <a:lnTo>
                  <a:pt x="13169" y="1659521"/>
                </a:lnTo>
                <a:lnTo>
                  <a:pt x="6311" y="1664144"/>
                </a:lnTo>
                <a:lnTo>
                  <a:pt x="1689" y="1670989"/>
                </a:lnTo>
                <a:lnTo>
                  <a:pt x="0" y="1679371"/>
                </a:lnTo>
                <a:lnTo>
                  <a:pt x="1689" y="1687779"/>
                </a:lnTo>
                <a:lnTo>
                  <a:pt x="6311" y="1694624"/>
                </a:lnTo>
                <a:lnTo>
                  <a:pt x="13169" y="1699247"/>
                </a:lnTo>
                <a:lnTo>
                  <a:pt x="21577" y="1700936"/>
                </a:lnTo>
                <a:lnTo>
                  <a:pt x="29959" y="1699247"/>
                </a:lnTo>
                <a:lnTo>
                  <a:pt x="36817" y="1694624"/>
                </a:lnTo>
                <a:lnTo>
                  <a:pt x="41452" y="1687779"/>
                </a:lnTo>
                <a:lnTo>
                  <a:pt x="43154" y="1679371"/>
                </a:lnTo>
                <a:close/>
              </a:path>
              <a:path w="4918709" h="2717165">
                <a:moveTo>
                  <a:pt x="43154" y="1556664"/>
                </a:moveTo>
                <a:lnTo>
                  <a:pt x="41452" y="1548282"/>
                </a:lnTo>
                <a:lnTo>
                  <a:pt x="36817" y="1541437"/>
                </a:lnTo>
                <a:lnTo>
                  <a:pt x="29959" y="1536814"/>
                </a:lnTo>
                <a:lnTo>
                  <a:pt x="21577" y="1535112"/>
                </a:lnTo>
                <a:lnTo>
                  <a:pt x="13169" y="1536814"/>
                </a:lnTo>
                <a:lnTo>
                  <a:pt x="6311" y="1541437"/>
                </a:lnTo>
                <a:lnTo>
                  <a:pt x="1689" y="1548282"/>
                </a:lnTo>
                <a:lnTo>
                  <a:pt x="0" y="1556664"/>
                </a:lnTo>
                <a:lnTo>
                  <a:pt x="1689" y="1565059"/>
                </a:lnTo>
                <a:lnTo>
                  <a:pt x="6311" y="1571904"/>
                </a:lnTo>
                <a:lnTo>
                  <a:pt x="13169" y="1576527"/>
                </a:lnTo>
                <a:lnTo>
                  <a:pt x="21577" y="1578216"/>
                </a:lnTo>
                <a:lnTo>
                  <a:pt x="29959" y="1576527"/>
                </a:lnTo>
                <a:lnTo>
                  <a:pt x="36817" y="1571904"/>
                </a:lnTo>
                <a:lnTo>
                  <a:pt x="41452" y="1565059"/>
                </a:lnTo>
                <a:lnTo>
                  <a:pt x="43154" y="1556664"/>
                </a:lnTo>
                <a:close/>
              </a:path>
              <a:path w="4918709" h="2717165">
                <a:moveTo>
                  <a:pt x="43154" y="1433957"/>
                </a:moveTo>
                <a:lnTo>
                  <a:pt x="41452" y="1425575"/>
                </a:lnTo>
                <a:lnTo>
                  <a:pt x="36817" y="1418729"/>
                </a:lnTo>
                <a:lnTo>
                  <a:pt x="29959" y="1414106"/>
                </a:lnTo>
                <a:lnTo>
                  <a:pt x="21577" y="1412405"/>
                </a:lnTo>
                <a:lnTo>
                  <a:pt x="13169" y="1414106"/>
                </a:lnTo>
                <a:lnTo>
                  <a:pt x="6311" y="1418729"/>
                </a:lnTo>
                <a:lnTo>
                  <a:pt x="1689" y="1425575"/>
                </a:lnTo>
                <a:lnTo>
                  <a:pt x="0" y="1433957"/>
                </a:lnTo>
                <a:lnTo>
                  <a:pt x="1689" y="1442351"/>
                </a:lnTo>
                <a:lnTo>
                  <a:pt x="6311" y="1449197"/>
                </a:lnTo>
                <a:lnTo>
                  <a:pt x="13169" y="1453819"/>
                </a:lnTo>
                <a:lnTo>
                  <a:pt x="21577" y="1455508"/>
                </a:lnTo>
                <a:lnTo>
                  <a:pt x="29959" y="1453819"/>
                </a:lnTo>
                <a:lnTo>
                  <a:pt x="36817" y="1449197"/>
                </a:lnTo>
                <a:lnTo>
                  <a:pt x="41452" y="1442351"/>
                </a:lnTo>
                <a:lnTo>
                  <a:pt x="43154" y="1433957"/>
                </a:lnTo>
                <a:close/>
              </a:path>
              <a:path w="4918709" h="2717165">
                <a:moveTo>
                  <a:pt x="64731" y="759828"/>
                </a:moveTo>
                <a:lnTo>
                  <a:pt x="63030" y="751433"/>
                </a:lnTo>
                <a:lnTo>
                  <a:pt x="58394" y="744588"/>
                </a:lnTo>
                <a:lnTo>
                  <a:pt x="51536" y="739965"/>
                </a:lnTo>
                <a:lnTo>
                  <a:pt x="43154" y="738263"/>
                </a:lnTo>
                <a:lnTo>
                  <a:pt x="34747" y="739965"/>
                </a:lnTo>
                <a:lnTo>
                  <a:pt x="27889" y="744588"/>
                </a:lnTo>
                <a:lnTo>
                  <a:pt x="23266" y="751433"/>
                </a:lnTo>
                <a:lnTo>
                  <a:pt x="21577" y="759828"/>
                </a:lnTo>
                <a:lnTo>
                  <a:pt x="23266" y="768235"/>
                </a:lnTo>
                <a:lnTo>
                  <a:pt x="27889" y="775081"/>
                </a:lnTo>
                <a:lnTo>
                  <a:pt x="34747" y="779703"/>
                </a:lnTo>
                <a:lnTo>
                  <a:pt x="43154" y="781392"/>
                </a:lnTo>
                <a:lnTo>
                  <a:pt x="51536" y="779703"/>
                </a:lnTo>
                <a:lnTo>
                  <a:pt x="58394" y="775081"/>
                </a:lnTo>
                <a:lnTo>
                  <a:pt x="63030" y="768235"/>
                </a:lnTo>
                <a:lnTo>
                  <a:pt x="64731" y="759828"/>
                </a:lnTo>
                <a:close/>
              </a:path>
              <a:path w="4918709" h="2717165">
                <a:moveTo>
                  <a:pt x="64731" y="637120"/>
                </a:moveTo>
                <a:lnTo>
                  <a:pt x="63030" y="628726"/>
                </a:lnTo>
                <a:lnTo>
                  <a:pt x="58394" y="621880"/>
                </a:lnTo>
                <a:lnTo>
                  <a:pt x="51536" y="617258"/>
                </a:lnTo>
                <a:lnTo>
                  <a:pt x="43154" y="615556"/>
                </a:lnTo>
                <a:lnTo>
                  <a:pt x="34747" y="617258"/>
                </a:lnTo>
                <a:lnTo>
                  <a:pt x="27889" y="621880"/>
                </a:lnTo>
                <a:lnTo>
                  <a:pt x="23266" y="628726"/>
                </a:lnTo>
                <a:lnTo>
                  <a:pt x="21577" y="637120"/>
                </a:lnTo>
                <a:lnTo>
                  <a:pt x="23266" y="645528"/>
                </a:lnTo>
                <a:lnTo>
                  <a:pt x="27889" y="652373"/>
                </a:lnTo>
                <a:lnTo>
                  <a:pt x="34747" y="656996"/>
                </a:lnTo>
                <a:lnTo>
                  <a:pt x="43154" y="658685"/>
                </a:lnTo>
                <a:lnTo>
                  <a:pt x="51536" y="656996"/>
                </a:lnTo>
                <a:lnTo>
                  <a:pt x="58394" y="652373"/>
                </a:lnTo>
                <a:lnTo>
                  <a:pt x="63030" y="645528"/>
                </a:lnTo>
                <a:lnTo>
                  <a:pt x="64731" y="637120"/>
                </a:lnTo>
                <a:close/>
              </a:path>
              <a:path w="4918709" h="2717165">
                <a:moveTo>
                  <a:pt x="64731" y="514388"/>
                </a:moveTo>
                <a:lnTo>
                  <a:pt x="63030" y="506006"/>
                </a:lnTo>
                <a:lnTo>
                  <a:pt x="58394" y="499160"/>
                </a:lnTo>
                <a:lnTo>
                  <a:pt x="51536" y="494538"/>
                </a:lnTo>
                <a:lnTo>
                  <a:pt x="43154" y="492836"/>
                </a:lnTo>
                <a:lnTo>
                  <a:pt x="34747" y="494538"/>
                </a:lnTo>
                <a:lnTo>
                  <a:pt x="27889" y="499160"/>
                </a:lnTo>
                <a:lnTo>
                  <a:pt x="23266" y="506006"/>
                </a:lnTo>
                <a:lnTo>
                  <a:pt x="21577" y="514388"/>
                </a:lnTo>
                <a:lnTo>
                  <a:pt x="23266" y="522795"/>
                </a:lnTo>
                <a:lnTo>
                  <a:pt x="27889" y="529640"/>
                </a:lnTo>
                <a:lnTo>
                  <a:pt x="34747" y="534263"/>
                </a:lnTo>
                <a:lnTo>
                  <a:pt x="43154" y="535952"/>
                </a:lnTo>
                <a:lnTo>
                  <a:pt x="51536" y="534263"/>
                </a:lnTo>
                <a:lnTo>
                  <a:pt x="58394" y="529640"/>
                </a:lnTo>
                <a:lnTo>
                  <a:pt x="63030" y="522795"/>
                </a:lnTo>
                <a:lnTo>
                  <a:pt x="64731" y="514388"/>
                </a:lnTo>
                <a:close/>
              </a:path>
              <a:path w="4918709" h="2717165">
                <a:moveTo>
                  <a:pt x="64731" y="391680"/>
                </a:moveTo>
                <a:lnTo>
                  <a:pt x="63030" y="383298"/>
                </a:lnTo>
                <a:lnTo>
                  <a:pt x="58394" y="376453"/>
                </a:lnTo>
                <a:lnTo>
                  <a:pt x="51536" y="371830"/>
                </a:lnTo>
                <a:lnTo>
                  <a:pt x="43154" y="370128"/>
                </a:lnTo>
                <a:lnTo>
                  <a:pt x="34747" y="371830"/>
                </a:lnTo>
                <a:lnTo>
                  <a:pt x="27889" y="376453"/>
                </a:lnTo>
                <a:lnTo>
                  <a:pt x="23266" y="383298"/>
                </a:lnTo>
                <a:lnTo>
                  <a:pt x="21577" y="391680"/>
                </a:lnTo>
                <a:lnTo>
                  <a:pt x="23266" y="400088"/>
                </a:lnTo>
                <a:lnTo>
                  <a:pt x="27889" y="406933"/>
                </a:lnTo>
                <a:lnTo>
                  <a:pt x="34747" y="411556"/>
                </a:lnTo>
                <a:lnTo>
                  <a:pt x="43154" y="413245"/>
                </a:lnTo>
                <a:lnTo>
                  <a:pt x="51536" y="411556"/>
                </a:lnTo>
                <a:lnTo>
                  <a:pt x="58394" y="406933"/>
                </a:lnTo>
                <a:lnTo>
                  <a:pt x="63030" y="400088"/>
                </a:lnTo>
                <a:lnTo>
                  <a:pt x="64731" y="391680"/>
                </a:lnTo>
                <a:close/>
              </a:path>
              <a:path w="4918709" h="2717165">
                <a:moveTo>
                  <a:pt x="64731" y="268973"/>
                </a:moveTo>
                <a:lnTo>
                  <a:pt x="63030" y="260591"/>
                </a:lnTo>
                <a:lnTo>
                  <a:pt x="58394" y="253746"/>
                </a:lnTo>
                <a:lnTo>
                  <a:pt x="51536" y="249123"/>
                </a:lnTo>
                <a:lnTo>
                  <a:pt x="43154" y="247421"/>
                </a:lnTo>
                <a:lnTo>
                  <a:pt x="34747" y="249123"/>
                </a:lnTo>
                <a:lnTo>
                  <a:pt x="27889" y="253746"/>
                </a:lnTo>
                <a:lnTo>
                  <a:pt x="23266" y="260591"/>
                </a:lnTo>
                <a:lnTo>
                  <a:pt x="21577" y="268973"/>
                </a:lnTo>
                <a:lnTo>
                  <a:pt x="23266" y="277380"/>
                </a:lnTo>
                <a:lnTo>
                  <a:pt x="27889" y="284226"/>
                </a:lnTo>
                <a:lnTo>
                  <a:pt x="34747" y="288848"/>
                </a:lnTo>
                <a:lnTo>
                  <a:pt x="43154" y="290537"/>
                </a:lnTo>
                <a:lnTo>
                  <a:pt x="51536" y="288848"/>
                </a:lnTo>
                <a:lnTo>
                  <a:pt x="58394" y="284226"/>
                </a:lnTo>
                <a:lnTo>
                  <a:pt x="63030" y="277380"/>
                </a:lnTo>
                <a:lnTo>
                  <a:pt x="64731" y="268973"/>
                </a:lnTo>
                <a:close/>
              </a:path>
              <a:path w="4918709" h="2717165">
                <a:moveTo>
                  <a:pt x="64731" y="146265"/>
                </a:moveTo>
                <a:lnTo>
                  <a:pt x="63030" y="137883"/>
                </a:lnTo>
                <a:lnTo>
                  <a:pt x="58394" y="131038"/>
                </a:lnTo>
                <a:lnTo>
                  <a:pt x="51536" y="126415"/>
                </a:lnTo>
                <a:lnTo>
                  <a:pt x="43154" y="124714"/>
                </a:lnTo>
                <a:lnTo>
                  <a:pt x="34747" y="126415"/>
                </a:lnTo>
                <a:lnTo>
                  <a:pt x="27889" y="131038"/>
                </a:lnTo>
                <a:lnTo>
                  <a:pt x="23266" y="137883"/>
                </a:lnTo>
                <a:lnTo>
                  <a:pt x="21577" y="146265"/>
                </a:lnTo>
                <a:lnTo>
                  <a:pt x="23266" y="154660"/>
                </a:lnTo>
                <a:lnTo>
                  <a:pt x="27889" y="161505"/>
                </a:lnTo>
                <a:lnTo>
                  <a:pt x="34747" y="166128"/>
                </a:lnTo>
                <a:lnTo>
                  <a:pt x="43154" y="167817"/>
                </a:lnTo>
                <a:lnTo>
                  <a:pt x="51536" y="166128"/>
                </a:lnTo>
                <a:lnTo>
                  <a:pt x="58394" y="161505"/>
                </a:lnTo>
                <a:lnTo>
                  <a:pt x="63030" y="154660"/>
                </a:lnTo>
                <a:lnTo>
                  <a:pt x="64731" y="146265"/>
                </a:lnTo>
                <a:close/>
              </a:path>
              <a:path w="4918709" h="2717165">
                <a:moveTo>
                  <a:pt x="64731" y="23558"/>
                </a:moveTo>
                <a:lnTo>
                  <a:pt x="63030" y="15176"/>
                </a:lnTo>
                <a:lnTo>
                  <a:pt x="58394" y="8331"/>
                </a:lnTo>
                <a:lnTo>
                  <a:pt x="51536" y="3708"/>
                </a:lnTo>
                <a:lnTo>
                  <a:pt x="43154" y="2006"/>
                </a:lnTo>
                <a:lnTo>
                  <a:pt x="34747" y="3708"/>
                </a:lnTo>
                <a:lnTo>
                  <a:pt x="27889" y="8331"/>
                </a:lnTo>
                <a:lnTo>
                  <a:pt x="23266" y="15176"/>
                </a:lnTo>
                <a:lnTo>
                  <a:pt x="21577" y="23558"/>
                </a:lnTo>
                <a:lnTo>
                  <a:pt x="23266" y="31953"/>
                </a:lnTo>
                <a:lnTo>
                  <a:pt x="27889" y="38798"/>
                </a:lnTo>
                <a:lnTo>
                  <a:pt x="34747" y="43421"/>
                </a:lnTo>
                <a:lnTo>
                  <a:pt x="43154" y="45110"/>
                </a:lnTo>
                <a:lnTo>
                  <a:pt x="51536" y="43421"/>
                </a:lnTo>
                <a:lnTo>
                  <a:pt x="58394" y="38798"/>
                </a:lnTo>
                <a:lnTo>
                  <a:pt x="63030" y="31953"/>
                </a:lnTo>
                <a:lnTo>
                  <a:pt x="64731" y="23558"/>
                </a:lnTo>
                <a:close/>
              </a:path>
              <a:path w="4918709" h="2717165">
                <a:moveTo>
                  <a:pt x="4918151" y="2695117"/>
                </a:moveTo>
                <a:lnTo>
                  <a:pt x="4916449" y="2686723"/>
                </a:lnTo>
                <a:lnTo>
                  <a:pt x="4911826" y="2679877"/>
                </a:lnTo>
                <a:lnTo>
                  <a:pt x="4904981" y="2675255"/>
                </a:lnTo>
                <a:lnTo>
                  <a:pt x="4896599" y="2673553"/>
                </a:lnTo>
                <a:lnTo>
                  <a:pt x="4888179" y="2675255"/>
                </a:lnTo>
                <a:lnTo>
                  <a:pt x="4881334" y="2679877"/>
                </a:lnTo>
                <a:lnTo>
                  <a:pt x="4876711" y="2686723"/>
                </a:lnTo>
                <a:lnTo>
                  <a:pt x="4875022" y="2695117"/>
                </a:lnTo>
                <a:lnTo>
                  <a:pt x="4876711" y="2703512"/>
                </a:lnTo>
                <a:lnTo>
                  <a:pt x="4881334" y="2710357"/>
                </a:lnTo>
                <a:lnTo>
                  <a:pt x="4888179" y="2714980"/>
                </a:lnTo>
                <a:lnTo>
                  <a:pt x="4896599" y="2716669"/>
                </a:lnTo>
                <a:lnTo>
                  <a:pt x="4904981" y="2714980"/>
                </a:lnTo>
                <a:lnTo>
                  <a:pt x="4911826" y="2710357"/>
                </a:lnTo>
                <a:lnTo>
                  <a:pt x="4916449" y="2703512"/>
                </a:lnTo>
                <a:lnTo>
                  <a:pt x="4918151" y="2695117"/>
                </a:lnTo>
                <a:close/>
              </a:path>
              <a:path w="4918709" h="2717165">
                <a:moveTo>
                  <a:pt x="4918151" y="2568041"/>
                </a:moveTo>
                <a:lnTo>
                  <a:pt x="4916449" y="2559647"/>
                </a:lnTo>
                <a:lnTo>
                  <a:pt x="4911826" y="2552801"/>
                </a:lnTo>
                <a:lnTo>
                  <a:pt x="4904981" y="2548178"/>
                </a:lnTo>
                <a:lnTo>
                  <a:pt x="4896599" y="2546477"/>
                </a:lnTo>
                <a:lnTo>
                  <a:pt x="4888179" y="2548178"/>
                </a:lnTo>
                <a:lnTo>
                  <a:pt x="4881334" y="2552801"/>
                </a:lnTo>
                <a:lnTo>
                  <a:pt x="4876711" y="2559647"/>
                </a:lnTo>
                <a:lnTo>
                  <a:pt x="4875022" y="2568041"/>
                </a:lnTo>
                <a:lnTo>
                  <a:pt x="4876711" y="2576436"/>
                </a:lnTo>
                <a:lnTo>
                  <a:pt x="4881334" y="2583281"/>
                </a:lnTo>
                <a:lnTo>
                  <a:pt x="4888179" y="2587904"/>
                </a:lnTo>
                <a:lnTo>
                  <a:pt x="4896599" y="2589593"/>
                </a:lnTo>
                <a:lnTo>
                  <a:pt x="4904981" y="2587904"/>
                </a:lnTo>
                <a:lnTo>
                  <a:pt x="4911826" y="2583281"/>
                </a:lnTo>
                <a:lnTo>
                  <a:pt x="4916449" y="2576436"/>
                </a:lnTo>
                <a:lnTo>
                  <a:pt x="4918151" y="2568041"/>
                </a:lnTo>
                <a:close/>
              </a:path>
              <a:path w="4918709" h="2717165">
                <a:moveTo>
                  <a:pt x="4918151" y="2440952"/>
                </a:moveTo>
                <a:lnTo>
                  <a:pt x="4916449" y="2432558"/>
                </a:lnTo>
                <a:lnTo>
                  <a:pt x="4911826" y="2425712"/>
                </a:lnTo>
                <a:lnTo>
                  <a:pt x="4904981" y="2421090"/>
                </a:lnTo>
                <a:lnTo>
                  <a:pt x="4896599" y="2419388"/>
                </a:lnTo>
                <a:lnTo>
                  <a:pt x="4888179" y="2421090"/>
                </a:lnTo>
                <a:lnTo>
                  <a:pt x="4881334" y="2425712"/>
                </a:lnTo>
                <a:lnTo>
                  <a:pt x="4876711" y="2432558"/>
                </a:lnTo>
                <a:lnTo>
                  <a:pt x="4875022" y="2440952"/>
                </a:lnTo>
                <a:lnTo>
                  <a:pt x="4876711" y="2449347"/>
                </a:lnTo>
                <a:lnTo>
                  <a:pt x="4881334" y="2456192"/>
                </a:lnTo>
                <a:lnTo>
                  <a:pt x="4888179" y="2460815"/>
                </a:lnTo>
                <a:lnTo>
                  <a:pt x="4896599" y="2462504"/>
                </a:lnTo>
                <a:lnTo>
                  <a:pt x="4904981" y="2460815"/>
                </a:lnTo>
                <a:lnTo>
                  <a:pt x="4911826" y="2456192"/>
                </a:lnTo>
                <a:lnTo>
                  <a:pt x="4916449" y="2449347"/>
                </a:lnTo>
                <a:lnTo>
                  <a:pt x="4918151" y="2440952"/>
                </a:lnTo>
                <a:close/>
              </a:path>
              <a:path w="4918709" h="2717165">
                <a:moveTo>
                  <a:pt x="4918151" y="997508"/>
                </a:moveTo>
                <a:lnTo>
                  <a:pt x="4916449" y="989114"/>
                </a:lnTo>
                <a:lnTo>
                  <a:pt x="4911826" y="982268"/>
                </a:lnTo>
                <a:lnTo>
                  <a:pt x="4904981" y="977646"/>
                </a:lnTo>
                <a:lnTo>
                  <a:pt x="4896599" y="975944"/>
                </a:lnTo>
                <a:lnTo>
                  <a:pt x="4888179" y="977646"/>
                </a:lnTo>
                <a:lnTo>
                  <a:pt x="4881334" y="982268"/>
                </a:lnTo>
                <a:lnTo>
                  <a:pt x="4876711" y="989114"/>
                </a:lnTo>
                <a:lnTo>
                  <a:pt x="4875022" y="997508"/>
                </a:lnTo>
                <a:lnTo>
                  <a:pt x="4876711" y="1005903"/>
                </a:lnTo>
                <a:lnTo>
                  <a:pt x="4881334" y="1012748"/>
                </a:lnTo>
                <a:lnTo>
                  <a:pt x="4888179" y="1017371"/>
                </a:lnTo>
                <a:lnTo>
                  <a:pt x="4896599" y="1019060"/>
                </a:lnTo>
                <a:lnTo>
                  <a:pt x="4904981" y="1017371"/>
                </a:lnTo>
                <a:lnTo>
                  <a:pt x="4911826" y="1012748"/>
                </a:lnTo>
                <a:lnTo>
                  <a:pt x="4916449" y="1005903"/>
                </a:lnTo>
                <a:lnTo>
                  <a:pt x="4918151" y="997508"/>
                </a:lnTo>
                <a:close/>
              </a:path>
              <a:path w="4918709" h="2717165">
                <a:moveTo>
                  <a:pt x="4918151" y="874801"/>
                </a:moveTo>
                <a:lnTo>
                  <a:pt x="4916449" y="866406"/>
                </a:lnTo>
                <a:lnTo>
                  <a:pt x="4911826" y="859561"/>
                </a:lnTo>
                <a:lnTo>
                  <a:pt x="4904981" y="854938"/>
                </a:lnTo>
                <a:lnTo>
                  <a:pt x="4896599" y="853236"/>
                </a:lnTo>
                <a:lnTo>
                  <a:pt x="4888179" y="854938"/>
                </a:lnTo>
                <a:lnTo>
                  <a:pt x="4881334" y="859561"/>
                </a:lnTo>
                <a:lnTo>
                  <a:pt x="4876711" y="866406"/>
                </a:lnTo>
                <a:lnTo>
                  <a:pt x="4875022" y="874801"/>
                </a:lnTo>
                <a:lnTo>
                  <a:pt x="4876711" y="883196"/>
                </a:lnTo>
                <a:lnTo>
                  <a:pt x="4881334" y="890041"/>
                </a:lnTo>
                <a:lnTo>
                  <a:pt x="4888179" y="894664"/>
                </a:lnTo>
                <a:lnTo>
                  <a:pt x="4896599" y="896353"/>
                </a:lnTo>
                <a:lnTo>
                  <a:pt x="4904981" y="894664"/>
                </a:lnTo>
                <a:lnTo>
                  <a:pt x="4911826" y="890041"/>
                </a:lnTo>
                <a:lnTo>
                  <a:pt x="4916449" y="883196"/>
                </a:lnTo>
                <a:lnTo>
                  <a:pt x="4918151" y="874801"/>
                </a:lnTo>
                <a:close/>
              </a:path>
              <a:path w="4918709" h="2717165">
                <a:moveTo>
                  <a:pt x="4918151" y="757821"/>
                </a:moveTo>
                <a:lnTo>
                  <a:pt x="4916449" y="749427"/>
                </a:lnTo>
                <a:lnTo>
                  <a:pt x="4911814" y="742581"/>
                </a:lnTo>
                <a:lnTo>
                  <a:pt x="4904956" y="737958"/>
                </a:lnTo>
                <a:lnTo>
                  <a:pt x="4896574" y="736257"/>
                </a:lnTo>
                <a:lnTo>
                  <a:pt x="4888166" y="737958"/>
                </a:lnTo>
                <a:lnTo>
                  <a:pt x="4881308" y="742581"/>
                </a:lnTo>
                <a:lnTo>
                  <a:pt x="4876685" y="749427"/>
                </a:lnTo>
                <a:lnTo>
                  <a:pt x="4874996" y="757821"/>
                </a:lnTo>
                <a:lnTo>
                  <a:pt x="4876685" y="766216"/>
                </a:lnTo>
                <a:lnTo>
                  <a:pt x="4881308" y="773061"/>
                </a:lnTo>
                <a:lnTo>
                  <a:pt x="4888166" y="777684"/>
                </a:lnTo>
                <a:lnTo>
                  <a:pt x="4896574" y="779373"/>
                </a:lnTo>
                <a:lnTo>
                  <a:pt x="4904956" y="777684"/>
                </a:lnTo>
                <a:lnTo>
                  <a:pt x="4911814" y="773061"/>
                </a:lnTo>
                <a:lnTo>
                  <a:pt x="4916449" y="766216"/>
                </a:lnTo>
                <a:lnTo>
                  <a:pt x="4918151" y="757821"/>
                </a:lnTo>
                <a:close/>
              </a:path>
              <a:path w="4918709" h="2717165">
                <a:moveTo>
                  <a:pt x="4918151" y="635114"/>
                </a:moveTo>
                <a:lnTo>
                  <a:pt x="4916449" y="626719"/>
                </a:lnTo>
                <a:lnTo>
                  <a:pt x="4911814" y="619874"/>
                </a:lnTo>
                <a:lnTo>
                  <a:pt x="4904956" y="615251"/>
                </a:lnTo>
                <a:lnTo>
                  <a:pt x="4896574" y="613549"/>
                </a:lnTo>
                <a:lnTo>
                  <a:pt x="4888166" y="615251"/>
                </a:lnTo>
                <a:lnTo>
                  <a:pt x="4881308" y="619874"/>
                </a:lnTo>
                <a:lnTo>
                  <a:pt x="4876685" y="626719"/>
                </a:lnTo>
                <a:lnTo>
                  <a:pt x="4874996" y="635114"/>
                </a:lnTo>
                <a:lnTo>
                  <a:pt x="4876685" y="643509"/>
                </a:lnTo>
                <a:lnTo>
                  <a:pt x="4881308" y="650354"/>
                </a:lnTo>
                <a:lnTo>
                  <a:pt x="4888166" y="654977"/>
                </a:lnTo>
                <a:lnTo>
                  <a:pt x="4896574" y="656666"/>
                </a:lnTo>
                <a:lnTo>
                  <a:pt x="4904956" y="654977"/>
                </a:lnTo>
                <a:lnTo>
                  <a:pt x="4911814" y="650354"/>
                </a:lnTo>
                <a:lnTo>
                  <a:pt x="4916449" y="643509"/>
                </a:lnTo>
                <a:lnTo>
                  <a:pt x="4918151" y="635114"/>
                </a:lnTo>
                <a:close/>
              </a:path>
              <a:path w="4918709" h="2717165">
                <a:moveTo>
                  <a:pt x="4918151" y="512394"/>
                </a:moveTo>
                <a:lnTo>
                  <a:pt x="4916449" y="503999"/>
                </a:lnTo>
                <a:lnTo>
                  <a:pt x="4911814" y="497154"/>
                </a:lnTo>
                <a:lnTo>
                  <a:pt x="4904956" y="492531"/>
                </a:lnTo>
                <a:lnTo>
                  <a:pt x="4896574" y="490829"/>
                </a:lnTo>
                <a:lnTo>
                  <a:pt x="4888166" y="492531"/>
                </a:lnTo>
                <a:lnTo>
                  <a:pt x="4881308" y="497154"/>
                </a:lnTo>
                <a:lnTo>
                  <a:pt x="4876685" y="503999"/>
                </a:lnTo>
                <a:lnTo>
                  <a:pt x="4874996" y="512394"/>
                </a:lnTo>
                <a:lnTo>
                  <a:pt x="4876685" y="520801"/>
                </a:lnTo>
                <a:lnTo>
                  <a:pt x="4881308" y="527646"/>
                </a:lnTo>
                <a:lnTo>
                  <a:pt x="4888166" y="532269"/>
                </a:lnTo>
                <a:lnTo>
                  <a:pt x="4896574" y="533958"/>
                </a:lnTo>
                <a:lnTo>
                  <a:pt x="4904956" y="532269"/>
                </a:lnTo>
                <a:lnTo>
                  <a:pt x="4911814" y="527646"/>
                </a:lnTo>
                <a:lnTo>
                  <a:pt x="4916449" y="520801"/>
                </a:lnTo>
                <a:lnTo>
                  <a:pt x="4918151" y="512394"/>
                </a:lnTo>
                <a:close/>
              </a:path>
              <a:path w="4918709" h="2717165">
                <a:moveTo>
                  <a:pt x="4918151" y="389686"/>
                </a:moveTo>
                <a:lnTo>
                  <a:pt x="4916449" y="381292"/>
                </a:lnTo>
                <a:lnTo>
                  <a:pt x="4911814" y="374446"/>
                </a:lnTo>
                <a:lnTo>
                  <a:pt x="4904956" y="369824"/>
                </a:lnTo>
                <a:lnTo>
                  <a:pt x="4896574" y="368122"/>
                </a:lnTo>
                <a:lnTo>
                  <a:pt x="4888166" y="369824"/>
                </a:lnTo>
                <a:lnTo>
                  <a:pt x="4881308" y="374446"/>
                </a:lnTo>
                <a:lnTo>
                  <a:pt x="4876685" y="381292"/>
                </a:lnTo>
                <a:lnTo>
                  <a:pt x="4874996" y="389686"/>
                </a:lnTo>
                <a:lnTo>
                  <a:pt x="4876685" y="398094"/>
                </a:lnTo>
                <a:lnTo>
                  <a:pt x="4881308" y="404939"/>
                </a:lnTo>
                <a:lnTo>
                  <a:pt x="4888166" y="409562"/>
                </a:lnTo>
                <a:lnTo>
                  <a:pt x="4896574" y="411251"/>
                </a:lnTo>
                <a:lnTo>
                  <a:pt x="4904956" y="409562"/>
                </a:lnTo>
                <a:lnTo>
                  <a:pt x="4911814" y="404939"/>
                </a:lnTo>
                <a:lnTo>
                  <a:pt x="4916449" y="398094"/>
                </a:lnTo>
                <a:lnTo>
                  <a:pt x="4918151" y="389686"/>
                </a:lnTo>
                <a:close/>
              </a:path>
              <a:path w="4918709" h="2717165">
                <a:moveTo>
                  <a:pt x="4918151" y="266979"/>
                </a:moveTo>
                <a:lnTo>
                  <a:pt x="4916449" y="258584"/>
                </a:lnTo>
                <a:lnTo>
                  <a:pt x="4911814" y="251739"/>
                </a:lnTo>
                <a:lnTo>
                  <a:pt x="4904956" y="247116"/>
                </a:lnTo>
                <a:lnTo>
                  <a:pt x="4896574" y="245414"/>
                </a:lnTo>
                <a:lnTo>
                  <a:pt x="4888166" y="247116"/>
                </a:lnTo>
                <a:lnTo>
                  <a:pt x="4881308" y="251739"/>
                </a:lnTo>
                <a:lnTo>
                  <a:pt x="4876685" y="258584"/>
                </a:lnTo>
                <a:lnTo>
                  <a:pt x="4874996" y="266979"/>
                </a:lnTo>
                <a:lnTo>
                  <a:pt x="4876685" y="275386"/>
                </a:lnTo>
                <a:lnTo>
                  <a:pt x="4881308" y="282232"/>
                </a:lnTo>
                <a:lnTo>
                  <a:pt x="4888166" y="286854"/>
                </a:lnTo>
                <a:lnTo>
                  <a:pt x="4896574" y="288544"/>
                </a:lnTo>
                <a:lnTo>
                  <a:pt x="4904956" y="286854"/>
                </a:lnTo>
                <a:lnTo>
                  <a:pt x="4911814" y="282232"/>
                </a:lnTo>
                <a:lnTo>
                  <a:pt x="4916449" y="275386"/>
                </a:lnTo>
                <a:lnTo>
                  <a:pt x="4918151" y="266979"/>
                </a:lnTo>
                <a:close/>
              </a:path>
              <a:path w="4918709" h="2717165">
                <a:moveTo>
                  <a:pt x="4918151" y="144259"/>
                </a:moveTo>
                <a:lnTo>
                  <a:pt x="4916449" y="135877"/>
                </a:lnTo>
                <a:lnTo>
                  <a:pt x="4911814" y="129032"/>
                </a:lnTo>
                <a:lnTo>
                  <a:pt x="4904956" y="124409"/>
                </a:lnTo>
                <a:lnTo>
                  <a:pt x="4896574" y="122707"/>
                </a:lnTo>
                <a:lnTo>
                  <a:pt x="4888166" y="124409"/>
                </a:lnTo>
                <a:lnTo>
                  <a:pt x="4881308" y="129032"/>
                </a:lnTo>
                <a:lnTo>
                  <a:pt x="4876685" y="135877"/>
                </a:lnTo>
                <a:lnTo>
                  <a:pt x="4874996" y="144259"/>
                </a:lnTo>
                <a:lnTo>
                  <a:pt x="4876685" y="152666"/>
                </a:lnTo>
                <a:lnTo>
                  <a:pt x="4881308" y="159512"/>
                </a:lnTo>
                <a:lnTo>
                  <a:pt x="4888166" y="164134"/>
                </a:lnTo>
                <a:lnTo>
                  <a:pt x="4896574" y="165823"/>
                </a:lnTo>
                <a:lnTo>
                  <a:pt x="4904956" y="164134"/>
                </a:lnTo>
                <a:lnTo>
                  <a:pt x="4911814" y="159512"/>
                </a:lnTo>
                <a:lnTo>
                  <a:pt x="4916449" y="152666"/>
                </a:lnTo>
                <a:lnTo>
                  <a:pt x="4918151" y="144259"/>
                </a:lnTo>
                <a:close/>
              </a:path>
              <a:path w="4918709" h="2717165">
                <a:moveTo>
                  <a:pt x="4918151" y="21551"/>
                </a:moveTo>
                <a:lnTo>
                  <a:pt x="4916449" y="13169"/>
                </a:lnTo>
                <a:lnTo>
                  <a:pt x="4911814" y="6324"/>
                </a:lnTo>
                <a:lnTo>
                  <a:pt x="4904956" y="1701"/>
                </a:lnTo>
                <a:lnTo>
                  <a:pt x="4896574" y="0"/>
                </a:lnTo>
                <a:lnTo>
                  <a:pt x="4888166" y="1701"/>
                </a:lnTo>
                <a:lnTo>
                  <a:pt x="4881308" y="6324"/>
                </a:lnTo>
                <a:lnTo>
                  <a:pt x="4876685" y="13169"/>
                </a:lnTo>
                <a:lnTo>
                  <a:pt x="4874996" y="21551"/>
                </a:lnTo>
                <a:lnTo>
                  <a:pt x="4876685" y="29959"/>
                </a:lnTo>
                <a:lnTo>
                  <a:pt x="4881308" y="36804"/>
                </a:lnTo>
                <a:lnTo>
                  <a:pt x="4888166" y="41427"/>
                </a:lnTo>
                <a:lnTo>
                  <a:pt x="4896574" y="43116"/>
                </a:lnTo>
                <a:lnTo>
                  <a:pt x="4904956" y="41427"/>
                </a:lnTo>
                <a:lnTo>
                  <a:pt x="4911814" y="36804"/>
                </a:lnTo>
                <a:lnTo>
                  <a:pt x="4916449" y="29959"/>
                </a:lnTo>
                <a:lnTo>
                  <a:pt x="4918151" y="21551"/>
                </a:lnTo>
                <a:close/>
              </a:path>
            </a:pathLst>
          </a:custGeom>
          <a:solidFill>
            <a:srgbClr val="027547"/>
          </a:solidFill>
        </p:spPr>
        <p:txBody>
          <a:bodyPr wrap="square" lIns="0" tIns="0" rIns="0" bIns="0" rtlCol="0"/>
          <a:lstStyle/>
          <a:p>
            <a:endParaRPr/>
          </a:p>
        </p:txBody>
      </p:sp>
      <p:sp>
        <p:nvSpPr>
          <p:cNvPr id="71" name="object 71"/>
          <p:cNvSpPr/>
          <p:nvPr/>
        </p:nvSpPr>
        <p:spPr>
          <a:xfrm>
            <a:off x="3357041" y="5271249"/>
            <a:ext cx="43180" cy="166370"/>
          </a:xfrm>
          <a:custGeom>
            <a:avLst/>
            <a:gdLst/>
            <a:ahLst/>
            <a:cxnLst/>
            <a:rect l="l" t="t" r="r" b="b"/>
            <a:pathLst>
              <a:path w="43179" h="166370">
                <a:moveTo>
                  <a:pt x="43154" y="144272"/>
                </a:moveTo>
                <a:lnTo>
                  <a:pt x="41452" y="135877"/>
                </a:lnTo>
                <a:lnTo>
                  <a:pt x="36817" y="129032"/>
                </a:lnTo>
                <a:lnTo>
                  <a:pt x="29959" y="124409"/>
                </a:lnTo>
                <a:lnTo>
                  <a:pt x="21577" y="122707"/>
                </a:lnTo>
                <a:lnTo>
                  <a:pt x="13169" y="124409"/>
                </a:lnTo>
                <a:lnTo>
                  <a:pt x="6311" y="129032"/>
                </a:lnTo>
                <a:lnTo>
                  <a:pt x="1689" y="135877"/>
                </a:lnTo>
                <a:lnTo>
                  <a:pt x="0" y="144272"/>
                </a:lnTo>
                <a:lnTo>
                  <a:pt x="1689" y="152666"/>
                </a:lnTo>
                <a:lnTo>
                  <a:pt x="6311" y="159512"/>
                </a:lnTo>
                <a:lnTo>
                  <a:pt x="13169" y="164134"/>
                </a:lnTo>
                <a:lnTo>
                  <a:pt x="21577" y="165823"/>
                </a:lnTo>
                <a:lnTo>
                  <a:pt x="29959" y="164134"/>
                </a:lnTo>
                <a:lnTo>
                  <a:pt x="36817" y="159512"/>
                </a:lnTo>
                <a:lnTo>
                  <a:pt x="41452" y="152666"/>
                </a:lnTo>
                <a:lnTo>
                  <a:pt x="43154" y="144272"/>
                </a:lnTo>
                <a:close/>
              </a:path>
              <a:path w="43179" h="166370">
                <a:moveTo>
                  <a:pt x="43154" y="21564"/>
                </a:moveTo>
                <a:lnTo>
                  <a:pt x="41452" y="13169"/>
                </a:lnTo>
                <a:lnTo>
                  <a:pt x="36817" y="6324"/>
                </a:lnTo>
                <a:lnTo>
                  <a:pt x="29959" y="1701"/>
                </a:lnTo>
                <a:lnTo>
                  <a:pt x="21577" y="0"/>
                </a:lnTo>
                <a:lnTo>
                  <a:pt x="13169" y="1701"/>
                </a:lnTo>
                <a:lnTo>
                  <a:pt x="6311" y="6324"/>
                </a:lnTo>
                <a:lnTo>
                  <a:pt x="1689" y="13169"/>
                </a:lnTo>
                <a:lnTo>
                  <a:pt x="0" y="21564"/>
                </a:lnTo>
                <a:lnTo>
                  <a:pt x="1689" y="29959"/>
                </a:lnTo>
                <a:lnTo>
                  <a:pt x="6311" y="36804"/>
                </a:lnTo>
                <a:lnTo>
                  <a:pt x="13169" y="41427"/>
                </a:lnTo>
                <a:lnTo>
                  <a:pt x="21577" y="43116"/>
                </a:lnTo>
                <a:lnTo>
                  <a:pt x="29959" y="41427"/>
                </a:lnTo>
                <a:lnTo>
                  <a:pt x="36817" y="36804"/>
                </a:lnTo>
                <a:lnTo>
                  <a:pt x="41452" y="29959"/>
                </a:lnTo>
                <a:lnTo>
                  <a:pt x="43154" y="21564"/>
                </a:lnTo>
                <a:close/>
              </a:path>
            </a:pathLst>
          </a:custGeom>
          <a:solidFill>
            <a:srgbClr val="027547"/>
          </a:solidFill>
        </p:spPr>
        <p:txBody>
          <a:bodyPr wrap="square" lIns="0" tIns="0" rIns="0" bIns="0" rtlCol="0"/>
          <a:lstStyle/>
          <a:p>
            <a:endParaRPr/>
          </a:p>
        </p:txBody>
      </p:sp>
      <p:sp>
        <p:nvSpPr>
          <p:cNvPr id="72" name="object 72"/>
          <p:cNvSpPr/>
          <p:nvPr/>
        </p:nvSpPr>
        <p:spPr>
          <a:xfrm>
            <a:off x="3370707" y="6036195"/>
            <a:ext cx="43180" cy="43180"/>
          </a:xfrm>
          <a:custGeom>
            <a:avLst/>
            <a:gdLst/>
            <a:ahLst/>
            <a:cxnLst/>
            <a:rect l="l" t="t" r="r" b="b"/>
            <a:pathLst>
              <a:path w="43179" h="43179">
                <a:moveTo>
                  <a:pt x="43154" y="21564"/>
                </a:moveTo>
                <a:lnTo>
                  <a:pt x="41452" y="13169"/>
                </a:lnTo>
                <a:lnTo>
                  <a:pt x="36817" y="6324"/>
                </a:lnTo>
                <a:lnTo>
                  <a:pt x="29959" y="1701"/>
                </a:lnTo>
                <a:lnTo>
                  <a:pt x="21577" y="0"/>
                </a:lnTo>
                <a:lnTo>
                  <a:pt x="13169" y="1701"/>
                </a:lnTo>
                <a:lnTo>
                  <a:pt x="6311" y="6324"/>
                </a:lnTo>
                <a:lnTo>
                  <a:pt x="1689" y="13169"/>
                </a:lnTo>
                <a:lnTo>
                  <a:pt x="0" y="21564"/>
                </a:lnTo>
                <a:lnTo>
                  <a:pt x="1689" y="29959"/>
                </a:lnTo>
                <a:lnTo>
                  <a:pt x="6311" y="36804"/>
                </a:lnTo>
                <a:lnTo>
                  <a:pt x="13169" y="41427"/>
                </a:lnTo>
                <a:lnTo>
                  <a:pt x="21577" y="43116"/>
                </a:lnTo>
                <a:lnTo>
                  <a:pt x="29959" y="41427"/>
                </a:lnTo>
                <a:lnTo>
                  <a:pt x="36817" y="36804"/>
                </a:lnTo>
                <a:lnTo>
                  <a:pt x="41452" y="29959"/>
                </a:lnTo>
                <a:lnTo>
                  <a:pt x="43154" y="21564"/>
                </a:lnTo>
                <a:close/>
              </a:path>
            </a:pathLst>
          </a:custGeom>
          <a:solidFill>
            <a:srgbClr val="027547"/>
          </a:solidFill>
        </p:spPr>
        <p:txBody>
          <a:bodyPr wrap="square" lIns="0" tIns="0" rIns="0" bIns="0" rtlCol="0"/>
          <a:lstStyle/>
          <a:p>
            <a:endParaRPr/>
          </a:p>
        </p:txBody>
      </p:sp>
      <p:sp>
        <p:nvSpPr>
          <p:cNvPr id="73" name="object 73"/>
          <p:cNvSpPr/>
          <p:nvPr/>
        </p:nvSpPr>
        <p:spPr>
          <a:xfrm>
            <a:off x="3370707" y="6158903"/>
            <a:ext cx="43180" cy="43180"/>
          </a:xfrm>
          <a:custGeom>
            <a:avLst/>
            <a:gdLst/>
            <a:ahLst/>
            <a:cxnLst/>
            <a:rect l="l" t="t" r="r" b="b"/>
            <a:pathLst>
              <a:path w="43179" h="43179">
                <a:moveTo>
                  <a:pt x="43154" y="21564"/>
                </a:moveTo>
                <a:lnTo>
                  <a:pt x="41452" y="13169"/>
                </a:lnTo>
                <a:lnTo>
                  <a:pt x="36817" y="6324"/>
                </a:lnTo>
                <a:lnTo>
                  <a:pt x="29959" y="1701"/>
                </a:lnTo>
                <a:lnTo>
                  <a:pt x="21577" y="0"/>
                </a:lnTo>
                <a:lnTo>
                  <a:pt x="13169" y="1701"/>
                </a:lnTo>
                <a:lnTo>
                  <a:pt x="6311" y="6324"/>
                </a:lnTo>
                <a:lnTo>
                  <a:pt x="1689" y="13169"/>
                </a:lnTo>
                <a:lnTo>
                  <a:pt x="0" y="21564"/>
                </a:lnTo>
                <a:lnTo>
                  <a:pt x="1689" y="29959"/>
                </a:lnTo>
                <a:lnTo>
                  <a:pt x="6311" y="36804"/>
                </a:lnTo>
                <a:lnTo>
                  <a:pt x="13169" y="41427"/>
                </a:lnTo>
                <a:lnTo>
                  <a:pt x="21577" y="43116"/>
                </a:lnTo>
                <a:lnTo>
                  <a:pt x="29959" y="41427"/>
                </a:lnTo>
                <a:lnTo>
                  <a:pt x="36817" y="36804"/>
                </a:lnTo>
                <a:lnTo>
                  <a:pt x="41452" y="29959"/>
                </a:lnTo>
                <a:lnTo>
                  <a:pt x="43154" y="21564"/>
                </a:lnTo>
                <a:close/>
              </a:path>
            </a:pathLst>
          </a:custGeom>
          <a:solidFill>
            <a:srgbClr val="027547"/>
          </a:solidFill>
        </p:spPr>
        <p:txBody>
          <a:bodyPr wrap="square" lIns="0" tIns="0" rIns="0" bIns="0" rtlCol="0"/>
          <a:lstStyle/>
          <a:p>
            <a:endParaRPr/>
          </a:p>
        </p:txBody>
      </p:sp>
      <p:sp>
        <p:nvSpPr>
          <p:cNvPr id="74" name="object 74"/>
          <p:cNvSpPr txBox="1"/>
          <p:nvPr/>
        </p:nvSpPr>
        <p:spPr>
          <a:xfrm>
            <a:off x="8274227" y="4013111"/>
            <a:ext cx="875030" cy="39116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Anesthsia</a:t>
            </a:r>
            <a:r>
              <a:rPr sz="800" spc="340" dirty="0">
                <a:solidFill>
                  <a:srgbClr val="231F20"/>
                </a:solidFill>
                <a:latin typeface="Gill Sans MT"/>
                <a:cs typeface="Gill Sans MT"/>
              </a:rPr>
              <a:t> </a:t>
            </a:r>
            <a:r>
              <a:rPr sz="800" spc="-10" dirty="0">
                <a:solidFill>
                  <a:srgbClr val="231F20"/>
                </a:solidFill>
                <a:latin typeface="Gill Sans MT"/>
                <a:cs typeface="Gill Sans MT"/>
              </a:rPr>
              <a:t>machine Ventilator</a:t>
            </a:r>
            <a:endParaRPr sz="800">
              <a:latin typeface="Gill Sans MT"/>
              <a:cs typeface="Gill Sans MT"/>
            </a:endParaRPr>
          </a:p>
          <a:p>
            <a:pPr>
              <a:lnSpc>
                <a:spcPct val="100000"/>
              </a:lnSpc>
            </a:pPr>
            <a:r>
              <a:rPr sz="800" dirty="0">
                <a:solidFill>
                  <a:srgbClr val="231F20"/>
                </a:solidFill>
                <a:latin typeface="Gill Sans MT"/>
                <a:cs typeface="Gill Sans MT"/>
              </a:rPr>
              <a:t>Patient</a:t>
            </a:r>
            <a:r>
              <a:rPr sz="800" spc="245" dirty="0">
                <a:solidFill>
                  <a:srgbClr val="231F20"/>
                </a:solidFill>
                <a:latin typeface="Gill Sans MT"/>
                <a:cs typeface="Gill Sans MT"/>
              </a:rPr>
              <a:t> </a:t>
            </a:r>
            <a:r>
              <a:rPr sz="800" spc="-10" dirty="0">
                <a:solidFill>
                  <a:srgbClr val="231F20"/>
                </a:solidFill>
                <a:latin typeface="Gill Sans MT"/>
                <a:cs typeface="Gill Sans MT"/>
              </a:rPr>
              <a:t>Montor</a:t>
            </a:r>
            <a:endParaRPr sz="800">
              <a:latin typeface="Gill Sans MT"/>
              <a:cs typeface="Gill Sans MT"/>
            </a:endParaRPr>
          </a:p>
        </p:txBody>
      </p:sp>
      <p:grpSp>
        <p:nvGrpSpPr>
          <p:cNvPr id="75" name="object 75"/>
          <p:cNvGrpSpPr/>
          <p:nvPr/>
        </p:nvGrpSpPr>
        <p:grpSpPr>
          <a:xfrm>
            <a:off x="5655652" y="4493133"/>
            <a:ext cx="4301490" cy="1840864"/>
            <a:chOff x="5655652" y="4493133"/>
            <a:chExt cx="4301490" cy="1840864"/>
          </a:xfrm>
        </p:grpSpPr>
        <p:sp>
          <p:nvSpPr>
            <p:cNvPr id="76" name="object 76"/>
            <p:cNvSpPr/>
            <p:nvPr/>
          </p:nvSpPr>
          <p:spPr>
            <a:xfrm>
              <a:off x="5655652" y="4493133"/>
              <a:ext cx="4301490" cy="1075055"/>
            </a:xfrm>
            <a:custGeom>
              <a:avLst/>
              <a:gdLst/>
              <a:ahLst/>
              <a:cxnLst/>
              <a:rect l="l" t="t" r="r" b="b"/>
              <a:pathLst>
                <a:path w="4301490" h="1075054">
                  <a:moveTo>
                    <a:pt x="4300905" y="0"/>
                  </a:moveTo>
                  <a:lnTo>
                    <a:pt x="0" y="0"/>
                  </a:lnTo>
                  <a:lnTo>
                    <a:pt x="0" y="1074445"/>
                  </a:lnTo>
                  <a:lnTo>
                    <a:pt x="4300905" y="1074445"/>
                  </a:lnTo>
                  <a:lnTo>
                    <a:pt x="4300905" y="0"/>
                  </a:lnTo>
                  <a:close/>
                </a:path>
              </a:pathLst>
            </a:custGeom>
            <a:solidFill>
              <a:srgbClr val="FFFFFF"/>
            </a:solidFill>
          </p:spPr>
          <p:txBody>
            <a:bodyPr wrap="square" lIns="0" tIns="0" rIns="0" bIns="0" rtlCol="0"/>
            <a:lstStyle/>
            <a:p>
              <a:endParaRPr/>
            </a:p>
          </p:txBody>
        </p:sp>
        <p:sp>
          <p:nvSpPr>
            <p:cNvPr id="77" name="object 77"/>
            <p:cNvSpPr/>
            <p:nvPr/>
          </p:nvSpPr>
          <p:spPr>
            <a:xfrm>
              <a:off x="5655780" y="4587671"/>
              <a:ext cx="2575560" cy="881380"/>
            </a:xfrm>
            <a:custGeom>
              <a:avLst/>
              <a:gdLst/>
              <a:ahLst/>
              <a:cxnLst/>
              <a:rect l="l" t="t" r="r" b="b"/>
              <a:pathLst>
                <a:path w="2575559" h="881379">
                  <a:moveTo>
                    <a:pt x="153136" y="314706"/>
                  </a:moveTo>
                  <a:lnTo>
                    <a:pt x="0" y="314706"/>
                  </a:lnTo>
                  <a:lnTo>
                    <a:pt x="0" y="467817"/>
                  </a:lnTo>
                  <a:lnTo>
                    <a:pt x="153136" y="467817"/>
                  </a:lnTo>
                  <a:lnTo>
                    <a:pt x="153136" y="314706"/>
                  </a:lnTo>
                  <a:close/>
                </a:path>
                <a:path w="2575559" h="881379">
                  <a:moveTo>
                    <a:pt x="2574937" y="859243"/>
                  </a:moveTo>
                  <a:lnTo>
                    <a:pt x="2573236" y="850849"/>
                  </a:lnTo>
                  <a:lnTo>
                    <a:pt x="2568613" y="844003"/>
                  </a:lnTo>
                  <a:lnTo>
                    <a:pt x="2561767" y="839381"/>
                  </a:lnTo>
                  <a:lnTo>
                    <a:pt x="2553385" y="837679"/>
                  </a:lnTo>
                  <a:lnTo>
                    <a:pt x="2544965" y="839381"/>
                  </a:lnTo>
                  <a:lnTo>
                    <a:pt x="2538120" y="844003"/>
                  </a:lnTo>
                  <a:lnTo>
                    <a:pt x="2533497" y="850849"/>
                  </a:lnTo>
                  <a:lnTo>
                    <a:pt x="2531808" y="859243"/>
                  </a:lnTo>
                  <a:lnTo>
                    <a:pt x="2533497" y="867638"/>
                  </a:lnTo>
                  <a:lnTo>
                    <a:pt x="2538120" y="874483"/>
                  </a:lnTo>
                  <a:lnTo>
                    <a:pt x="2544965" y="879106"/>
                  </a:lnTo>
                  <a:lnTo>
                    <a:pt x="2553385" y="880795"/>
                  </a:lnTo>
                  <a:lnTo>
                    <a:pt x="2561767" y="879106"/>
                  </a:lnTo>
                  <a:lnTo>
                    <a:pt x="2568613" y="874483"/>
                  </a:lnTo>
                  <a:lnTo>
                    <a:pt x="2573236" y="867638"/>
                  </a:lnTo>
                  <a:lnTo>
                    <a:pt x="2574937" y="859243"/>
                  </a:lnTo>
                  <a:close/>
                </a:path>
                <a:path w="2575559" h="881379">
                  <a:moveTo>
                    <a:pt x="2574937" y="739571"/>
                  </a:moveTo>
                  <a:lnTo>
                    <a:pt x="2573236" y="731177"/>
                  </a:lnTo>
                  <a:lnTo>
                    <a:pt x="2568613" y="724331"/>
                  </a:lnTo>
                  <a:lnTo>
                    <a:pt x="2561767" y="719709"/>
                  </a:lnTo>
                  <a:lnTo>
                    <a:pt x="2553385" y="718007"/>
                  </a:lnTo>
                  <a:lnTo>
                    <a:pt x="2544965" y="719709"/>
                  </a:lnTo>
                  <a:lnTo>
                    <a:pt x="2538120" y="724331"/>
                  </a:lnTo>
                  <a:lnTo>
                    <a:pt x="2533497" y="731177"/>
                  </a:lnTo>
                  <a:lnTo>
                    <a:pt x="2531808" y="739571"/>
                  </a:lnTo>
                  <a:lnTo>
                    <a:pt x="2533497" y="747966"/>
                  </a:lnTo>
                  <a:lnTo>
                    <a:pt x="2538120" y="754811"/>
                  </a:lnTo>
                  <a:lnTo>
                    <a:pt x="2544965" y="759434"/>
                  </a:lnTo>
                  <a:lnTo>
                    <a:pt x="2553385" y="761123"/>
                  </a:lnTo>
                  <a:lnTo>
                    <a:pt x="2561767" y="759434"/>
                  </a:lnTo>
                  <a:lnTo>
                    <a:pt x="2568613" y="754811"/>
                  </a:lnTo>
                  <a:lnTo>
                    <a:pt x="2573236" y="747966"/>
                  </a:lnTo>
                  <a:lnTo>
                    <a:pt x="2574937" y="739571"/>
                  </a:lnTo>
                  <a:close/>
                </a:path>
                <a:path w="2575559" h="881379">
                  <a:moveTo>
                    <a:pt x="2574937" y="619899"/>
                  </a:moveTo>
                  <a:lnTo>
                    <a:pt x="2573236" y="611505"/>
                  </a:lnTo>
                  <a:lnTo>
                    <a:pt x="2568613" y="604659"/>
                  </a:lnTo>
                  <a:lnTo>
                    <a:pt x="2561767" y="600036"/>
                  </a:lnTo>
                  <a:lnTo>
                    <a:pt x="2553385" y="598335"/>
                  </a:lnTo>
                  <a:lnTo>
                    <a:pt x="2544965" y="600036"/>
                  </a:lnTo>
                  <a:lnTo>
                    <a:pt x="2538120" y="604659"/>
                  </a:lnTo>
                  <a:lnTo>
                    <a:pt x="2533497" y="611505"/>
                  </a:lnTo>
                  <a:lnTo>
                    <a:pt x="2531808" y="619899"/>
                  </a:lnTo>
                  <a:lnTo>
                    <a:pt x="2533497" y="628294"/>
                  </a:lnTo>
                  <a:lnTo>
                    <a:pt x="2538120" y="635139"/>
                  </a:lnTo>
                  <a:lnTo>
                    <a:pt x="2544965" y="639762"/>
                  </a:lnTo>
                  <a:lnTo>
                    <a:pt x="2553385" y="641451"/>
                  </a:lnTo>
                  <a:lnTo>
                    <a:pt x="2561767" y="639762"/>
                  </a:lnTo>
                  <a:lnTo>
                    <a:pt x="2568613" y="635139"/>
                  </a:lnTo>
                  <a:lnTo>
                    <a:pt x="2573236" y="628294"/>
                  </a:lnTo>
                  <a:lnTo>
                    <a:pt x="2574937" y="619899"/>
                  </a:lnTo>
                  <a:close/>
                </a:path>
                <a:path w="2575559" h="881379">
                  <a:moveTo>
                    <a:pt x="2574937" y="500227"/>
                  </a:moveTo>
                  <a:lnTo>
                    <a:pt x="2573236" y="491832"/>
                  </a:lnTo>
                  <a:lnTo>
                    <a:pt x="2568613" y="484987"/>
                  </a:lnTo>
                  <a:lnTo>
                    <a:pt x="2561767" y="480364"/>
                  </a:lnTo>
                  <a:lnTo>
                    <a:pt x="2553385" y="478663"/>
                  </a:lnTo>
                  <a:lnTo>
                    <a:pt x="2544965" y="480364"/>
                  </a:lnTo>
                  <a:lnTo>
                    <a:pt x="2538120" y="484987"/>
                  </a:lnTo>
                  <a:lnTo>
                    <a:pt x="2533497" y="491832"/>
                  </a:lnTo>
                  <a:lnTo>
                    <a:pt x="2531808" y="500227"/>
                  </a:lnTo>
                  <a:lnTo>
                    <a:pt x="2533497" y="508622"/>
                  </a:lnTo>
                  <a:lnTo>
                    <a:pt x="2538120" y="515467"/>
                  </a:lnTo>
                  <a:lnTo>
                    <a:pt x="2544965" y="520090"/>
                  </a:lnTo>
                  <a:lnTo>
                    <a:pt x="2553385" y="521779"/>
                  </a:lnTo>
                  <a:lnTo>
                    <a:pt x="2561767" y="520090"/>
                  </a:lnTo>
                  <a:lnTo>
                    <a:pt x="2568613" y="515467"/>
                  </a:lnTo>
                  <a:lnTo>
                    <a:pt x="2573236" y="508622"/>
                  </a:lnTo>
                  <a:lnTo>
                    <a:pt x="2574937" y="500227"/>
                  </a:lnTo>
                  <a:close/>
                </a:path>
                <a:path w="2575559" h="881379">
                  <a:moveTo>
                    <a:pt x="2574937" y="380568"/>
                  </a:moveTo>
                  <a:lnTo>
                    <a:pt x="2573236" y="372173"/>
                  </a:lnTo>
                  <a:lnTo>
                    <a:pt x="2568613" y="365328"/>
                  </a:lnTo>
                  <a:lnTo>
                    <a:pt x="2561767" y="360705"/>
                  </a:lnTo>
                  <a:lnTo>
                    <a:pt x="2553385" y="359003"/>
                  </a:lnTo>
                  <a:lnTo>
                    <a:pt x="2544965" y="360705"/>
                  </a:lnTo>
                  <a:lnTo>
                    <a:pt x="2538120" y="365328"/>
                  </a:lnTo>
                  <a:lnTo>
                    <a:pt x="2533497" y="372173"/>
                  </a:lnTo>
                  <a:lnTo>
                    <a:pt x="2531808" y="380568"/>
                  </a:lnTo>
                  <a:lnTo>
                    <a:pt x="2533497" y="388962"/>
                  </a:lnTo>
                  <a:lnTo>
                    <a:pt x="2538120" y="395808"/>
                  </a:lnTo>
                  <a:lnTo>
                    <a:pt x="2544965" y="400431"/>
                  </a:lnTo>
                  <a:lnTo>
                    <a:pt x="2553385" y="402120"/>
                  </a:lnTo>
                  <a:lnTo>
                    <a:pt x="2561767" y="400431"/>
                  </a:lnTo>
                  <a:lnTo>
                    <a:pt x="2568613" y="395808"/>
                  </a:lnTo>
                  <a:lnTo>
                    <a:pt x="2573236" y="388962"/>
                  </a:lnTo>
                  <a:lnTo>
                    <a:pt x="2574937" y="380568"/>
                  </a:lnTo>
                  <a:close/>
                </a:path>
                <a:path w="2575559" h="881379">
                  <a:moveTo>
                    <a:pt x="2574937" y="260896"/>
                  </a:moveTo>
                  <a:lnTo>
                    <a:pt x="2573236" y="252501"/>
                  </a:lnTo>
                  <a:lnTo>
                    <a:pt x="2568613" y="245656"/>
                  </a:lnTo>
                  <a:lnTo>
                    <a:pt x="2561767" y="241033"/>
                  </a:lnTo>
                  <a:lnTo>
                    <a:pt x="2553385" y="239331"/>
                  </a:lnTo>
                  <a:lnTo>
                    <a:pt x="2544965" y="241033"/>
                  </a:lnTo>
                  <a:lnTo>
                    <a:pt x="2538120" y="245656"/>
                  </a:lnTo>
                  <a:lnTo>
                    <a:pt x="2533497" y="252501"/>
                  </a:lnTo>
                  <a:lnTo>
                    <a:pt x="2531808" y="260896"/>
                  </a:lnTo>
                  <a:lnTo>
                    <a:pt x="2533497" y="269290"/>
                  </a:lnTo>
                  <a:lnTo>
                    <a:pt x="2538120" y="276136"/>
                  </a:lnTo>
                  <a:lnTo>
                    <a:pt x="2544965" y="280758"/>
                  </a:lnTo>
                  <a:lnTo>
                    <a:pt x="2553385" y="282448"/>
                  </a:lnTo>
                  <a:lnTo>
                    <a:pt x="2561767" y="280758"/>
                  </a:lnTo>
                  <a:lnTo>
                    <a:pt x="2568613" y="276136"/>
                  </a:lnTo>
                  <a:lnTo>
                    <a:pt x="2573236" y="269290"/>
                  </a:lnTo>
                  <a:lnTo>
                    <a:pt x="2574937" y="260896"/>
                  </a:lnTo>
                  <a:close/>
                </a:path>
                <a:path w="2575559" h="881379">
                  <a:moveTo>
                    <a:pt x="2574937" y="141224"/>
                  </a:moveTo>
                  <a:lnTo>
                    <a:pt x="2573236" y="132829"/>
                  </a:lnTo>
                  <a:lnTo>
                    <a:pt x="2568613" y="125984"/>
                  </a:lnTo>
                  <a:lnTo>
                    <a:pt x="2561767" y="121361"/>
                  </a:lnTo>
                  <a:lnTo>
                    <a:pt x="2553385" y="119659"/>
                  </a:lnTo>
                  <a:lnTo>
                    <a:pt x="2544965" y="121361"/>
                  </a:lnTo>
                  <a:lnTo>
                    <a:pt x="2538120" y="125984"/>
                  </a:lnTo>
                  <a:lnTo>
                    <a:pt x="2533497" y="132829"/>
                  </a:lnTo>
                  <a:lnTo>
                    <a:pt x="2531808" y="141224"/>
                  </a:lnTo>
                  <a:lnTo>
                    <a:pt x="2533497" y="149618"/>
                  </a:lnTo>
                  <a:lnTo>
                    <a:pt x="2538120" y="156464"/>
                  </a:lnTo>
                  <a:lnTo>
                    <a:pt x="2544965" y="161086"/>
                  </a:lnTo>
                  <a:lnTo>
                    <a:pt x="2553385" y="162775"/>
                  </a:lnTo>
                  <a:lnTo>
                    <a:pt x="2561767" y="161086"/>
                  </a:lnTo>
                  <a:lnTo>
                    <a:pt x="2568613" y="156464"/>
                  </a:lnTo>
                  <a:lnTo>
                    <a:pt x="2573236" y="149618"/>
                  </a:lnTo>
                  <a:lnTo>
                    <a:pt x="2574937" y="141224"/>
                  </a:lnTo>
                  <a:close/>
                </a:path>
                <a:path w="2575559" h="881379">
                  <a:moveTo>
                    <a:pt x="2574937" y="21564"/>
                  </a:moveTo>
                  <a:lnTo>
                    <a:pt x="2573236" y="13169"/>
                  </a:lnTo>
                  <a:lnTo>
                    <a:pt x="2568613" y="6324"/>
                  </a:lnTo>
                  <a:lnTo>
                    <a:pt x="2561767" y="1701"/>
                  </a:lnTo>
                  <a:lnTo>
                    <a:pt x="2553385" y="0"/>
                  </a:lnTo>
                  <a:lnTo>
                    <a:pt x="2544965" y="1701"/>
                  </a:lnTo>
                  <a:lnTo>
                    <a:pt x="2538120" y="6324"/>
                  </a:lnTo>
                  <a:lnTo>
                    <a:pt x="2533497" y="13169"/>
                  </a:lnTo>
                  <a:lnTo>
                    <a:pt x="2531808" y="21564"/>
                  </a:lnTo>
                  <a:lnTo>
                    <a:pt x="2533497" y="29959"/>
                  </a:lnTo>
                  <a:lnTo>
                    <a:pt x="2538120" y="36804"/>
                  </a:lnTo>
                  <a:lnTo>
                    <a:pt x="2544965" y="41427"/>
                  </a:lnTo>
                  <a:lnTo>
                    <a:pt x="2553385" y="43116"/>
                  </a:lnTo>
                  <a:lnTo>
                    <a:pt x="2561767" y="41427"/>
                  </a:lnTo>
                  <a:lnTo>
                    <a:pt x="2568613" y="36804"/>
                  </a:lnTo>
                  <a:lnTo>
                    <a:pt x="2573236" y="29959"/>
                  </a:lnTo>
                  <a:lnTo>
                    <a:pt x="2574937" y="21564"/>
                  </a:lnTo>
                  <a:close/>
                </a:path>
              </a:pathLst>
            </a:custGeom>
            <a:solidFill>
              <a:srgbClr val="027547"/>
            </a:solidFill>
          </p:spPr>
          <p:txBody>
            <a:bodyPr wrap="square" lIns="0" tIns="0" rIns="0" bIns="0" rtlCol="0"/>
            <a:lstStyle/>
            <a:p>
              <a:endParaRPr/>
            </a:p>
          </p:txBody>
        </p:sp>
        <p:sp>
          <p:nvSpPr>
            <p:cNvPr id="78" name="object 78"/>
            <p:cNvSpPr/>
            <p:nvPr/>
          </p:nvSpPr>
          <p:spPr>
            <a:xfrm>
              <a:off x="5655652" y="5604459"/>
              <a:ext cx="4301490" cy="349885"/>
            </a:xfrm>
            <a:custGeom>
              <a:avLst/>
              <a:gdLst/>
              <a:ahLst/>
              <a:cxnLst/>
              <a:rect l="l" t="t" r="r" b="b"/>
              <a:pathLst>
                <a:path w="4301490" h="349885">
                  <a:moveTo>
                    <a:pt x="4300905" y="0"/>
                  </a:moveTo>
                  <a:lnTo>
                    <a:pt x="0" y="0"/>
                  </a:lnTo>
                  <a:lnTo>
                    <a:pt x="0" y="349808"/>
                  </a:lnTo>
                  <a:lnTo>
                    <a:pt x="4300905" y="349808"/>
                  </a:lnTo>
                  <a:lnTo>
                    <a:pt x="4300905" y="0"/>
                  </a:lnTo>
                  <a:close/>
                </a:path>
              </a:pathLst>
            </a:custGeom>
            <a:solidFill>
              <a:srgbClr val="FFFFFF"/>
            </a:solidFill>
          </p:spPr>
          <p:txBody>
            <a:bodyPr wrap="square" lIns="0" tIns="0" rIns="0" bIns="0" rtlCol="0"/>
            <a:lstStyle/>
            <a:p>
              <a:endParaRPr/>
            </a:p>
          </p:txBody>
        </p:sp>
        <p:sp>
          <p:nvSpPr>
            <p:cNvPr id="79" name="object 79"/>
            <p:cNvSpPr/>
            <p:nvPr/>
          </p:nvSpPr>
          <p:spPr>
            <a:xfrm>
              <a:off x="5655792" y="5691784"/>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80" name="object 80"/>
            <p:cNvSpPr/>
            <p:nvPr/>
          </p:nvSpPr>
          <p:spPr>
            <a:xfrm>
              <a:off x="5655652" y="5984011"/>
              <a:ext cx="4301490" cy="349885"/>
            </a:xfrm>
            <a:custGeom>
              <a:avLst/>
              <a:gdLst/>
              <a:ahLst/>
              <a:cxnLst/>
              <a:rect l="l" t="t" r="r" b="b"/>
              <a:pathLst>
                <a:path w="4301490" h="349885">
                  <a:moveTo>
                    <a:pt x="4300905" y="0"/>
                  </a:moveTo>
                  <a:lnTo>
                    <a:pt x="0" y="0"/>
                  </a:lnTo>
                  <a:lnTo>
                    <a:pt x="0" y="349796"/>
                  </a:lnTo>
                  <a:lnTo>
                    <a:pt x="4300905" y="349796"/>
                  </a:lnTo>
                  <a:lnTo>
                    <a:pt x="4300905" y="0"/>
                  </a:lnTo>
                  <a:close/>
                </a:path>
              </a:pathLst>
            </a:custGeom>
            <a:solidFill>
              <a:srgbClr val="FFFFFF"/>
            </a:solidFill>
          </p:spPr>
          <p:txBody>
            <a:bodyPr wrap="square" lIns="0" tIns="0" rIns="0" bIns="0" rtlCol="0"/>
            <a:lstStyle/>
            <a:p>
              <a:endParaRPr/>
            </a:p>
          </p:txBody>
        </p:sp>
        <p:sp>
          <p:nvSpPr>
            <p:cNvPr id="81" name="object 81"/>
            <p:cNvSpPr/>
            <p:nvPr/>
          </p:nvSpPr>
          <p:spPr>
            <a:xfrm>
              <a:off x="5655792" y="6071311"/>
              <a:ext cx="153670" cy="153670"/>
            </a:xfrm>
            <a:custGeom>
              <a:avLst/>
              <a:gdLst/>
              <a:ahLst/>
              <a:cxnLst/>
              <a:rect l="l" t="t" r="r" b="b"/>
              <a:pathLst>
                <a:path w="153670" h="153670">
                  <a:moveTo>
                    <a:pt x="153123" y="0"/>
                  </a:moveTo>
                  <a:lnTo>
                    <a:pt x="0" y="0"/>
                  </a:lnTo>
                  <a:lnTo>
                    <a:pt x="0" y="153136"/>
                  </a:lnTo>
                  <a:lnTo>
                    <a:pt x="153123" y="153136"/>
                  </a:lnTo>
                  <a:lnTo>
                    <a:pt x="153123" y="0"/>
                  </a:lnTo>
                  <a:close/>
                </a:path>
              </a:pathLst>
            </a:custGeom>
            <a:solidFill>
              <a:srgbClr val="027547"/>
            </a:solidFill>
          </p:spPr>
          <p:txBody>
            <a:bodyPr wrap="square" lIns="0" tIns="0" rIns="0" bIns="0" rtlCol="0"/>
            <a:lstStyle/>
            <a:p>
              <a:endParaRPr/>
            </a:p>
          </p:txBody>
        </p:sp>
      </p:grpSp>
      <p:graphicFrame>
        <p:nvGraphicFramePr>
          <p:cNvPr id="82" name="object 82"/>
          <p:cNvGraphicFramePr>
            <a:graphicFrameLocks noGrp="1"/>
          </p:cNvGraphicFramePr>
          <p:nvPr/>
        </p:nvGraphicFramePr>
        <p:xfrm>
          <a:off x="5654065" y="4491545"/>
          <a:ext cx="4300854" cy="2220595"/>
        </p:xfrm>
        <a:graphic>
          <a:graphicData uri="http://schemas.openxmlformats.org/drawingml/2006/table">
            <a:tbl>
              <a:tblPr firstRow="1" bandRow="1">
                <a:tableStyleId>{2D5ABB26-0587-4C30-8999-92F81FD0307C}</a:tableStyleId>
              </a:tblPr>
              <a:tblGrid>
                <a:gridCol w="1929764">
                  <a:extLst>
                    <a:ext uri="{9D8B030D-6E8A-4147-A177-3AD203B41FA5}">
                      <a16:colId xmlns:a16="http://schemas.microsoft.com/office/drawing/2014/main" val="20000"/>
                    </a:ext>
                  </a:extLst>
                </a:gridCol>
                <a:gridCol w="2371090">
                  <a:extLst>
                    <a:ext uri="{9D8B030D-6E8A-4147-A177-3AD203B41FA5}">
                      <a16:colId xmlns:a16="http://schemas.microsoft.com/office/drawing/2014/main" val="20001"/>
                    </a:ext>
                  </a:extLst>
                </a:gridCol>
              </a:tblGrid>
              <a:tr h="1092835">
                <a:tc>
                  <a:txBody>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5"/>
                        </a:spcBef>
                      </a:pPr>
                      <a:endParaRPr sz="1100" dirty="0">
                        <a:latin typeface="Times New Roman"/>
                        <a:cs typeface="Times New Roman"/>
                      </a:endParaRPr>
                    </a:p>
                    <a:p>
                      <a:pPr marL="217170">
                        <a:lnSpc>
                          <a:spcPct val="100000"/>
                        </a:lnSpc>
                      </a:pPr>
                      <a:r>
                        <a:rPr sz="800" b="1" spc="-10" dirty="0">
                          <a:solidFill>
                            <a:srgbClr val="231F20"/>
                          </a:solidFill>
                          <a:latin typeface="Trebuchet MS"/>
                          <a:cs typeface="Trebuchet MS"/>
                        </a:rPr>
                        <a:t>Bistos/Koria</a:t>
                      </a:r>
                      <a:endParaRPr sz="800" dirty="0">
                        <a:latin typeface="Trebuchet MS"/>
                        <a:cs typeface="Trebuchet MS"/>
                      </a:endParaRPr>
                    </a:p>
                  </a:txBody>
                  <a:tcPr marL="0" marR="0" marT="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688340" marR="1002665">
                        <a:lnSpc>
                          <a:spcPct val="100000"/>
                        </a:lnSpc>
                        <a:spcBef>
                          <a:spcPts val="400"/>
                        </a:spcBef>
                      </a:pPr>
                      <a:r>
                        <a:rPr sz="800" dirty="0">
                          <a:solidFill>
                            <a:srgbClr val="231F20"/>
                          </a:solidFill>
                          <a:latin typeface="Gill Sans MT"/>
                          <a:cs typeface="Gill Sans MT"/>
                        </a:rPr>
                        <a:t>Patient</a:t>
                      </a:r>
                      <a:r>
                        <a:rPr sz="800" spc="245" dirty="0">
                          <a:solidFill>
                            <a:srgbClr val="231F20"/>
                          </a:solidFill>
                          <a:latin typeface="Gill Sans MT"/>
                          <a:cs typeface="Gill Sans MT"/>
                        </a:rPr>
                        <a:t> </a:t>
                      </a:r>
                      <a:r>
                        <a:rPr sz="800" spc="-10" dirty="0">
                          <a:solidFill>
                            <a:srgbClr val="231F20"/>
                          </a:solidFill>
                          <a:latin typeface="Gill Sans MT"/>
                          <a:cs typeface="Gill Sans MT"/>
                        </a:rPr>
                        <a:t>Montor </a:t>
                      </a:r>
                      <a:r>
                        <a:rPr sz="800" dirty="0">
                          <a:solidFill>
                            <a:srgbClr val="231F20"/>
                          </a:solidFill>
                          <a:latin typeface="Gill Sans MT"/>
                          <a:cs typeface="Gill Sans MT"/>
                        </a:rPr>
                        <a:t>Fetal</a:t>
                      </a:r>
                      <a:r>
                        <a:rPr sz="800" spc="165" dirty="0">
                          <a:solidFill>
                            <a:srgbClr val="231F20"/>
                          </a:solidFill>
                          <a:latin typeface="Gill Sans MT"/>
                          <a:cs typeface="Gill Sans MT"/>
                        </a:rPr>
                        <a:t> </a:t>
                      </a:r>
                      <a:r>
                        <a:rPr sz="800" spc="-10" dirty="0">
                          <a:solidFill>
                            <a:srgbClr val="231F20"/>
                          </a:solidFill>
                          <a:latin typeface="Gill Sans MT"/>
                          <a:cs typeface="Gill Sans MT"/>
                        </a:rPr>
                        <a:t>Doppler Incubator</a:t>
                      </a:r>
                      <a:endParaRPr sz="800" dirty="0">
                        <a:latin typeface="Gill Sans MT"/>
                        <a:cs typeface="Gill Sans MT"/>
                      </a:endParaRPr>
                    </a:p>
                    <a:p>
                      <a:pPr marL="688340" marR="607695">
                        <a:lnSpc>
                          <a:spcPct val="100000"/>
                        </a:lnSpc>
                      </a:pPr>
                      <a:r>
                        <a:rPr sz="800" dirty="0">
                          <a:solidFill>
                            <a:srgbClr val="231F20"/>
                          </a:solidFill>
                          <a:latin typeface="Gill Sans MT"/>
                          <a:cs typeface="Gill Sans MT"/>
                        </a:rPr>
                        <a:t>Photo</a:t>
                      </a:r>
                      <a:r>
                        <a:rPr sz="800" spc="100" dirty="0">
                          <a:solidFill>
                            <a:srgbClr val="231F20"/>
                          </a:solidFill>
                          <a:latin typeface="Gill Sans MT"/>
                          <a:cs typeface="Gill Sans MT"/>
                        </a:rPr>
                        <a:t> </a:t>
                      </a:r>
                      <a:r>
                        <a:rPr sz="800" dirty="0">
                          <a:solidFill>
                            <a:srgbClr val="231F20"/>
                          </a:solidFill>
                          <a:latin typeface="Gill Sans MT"/>
                          <a:cs typeface="Gill Sans MT"/>
                        </a:rPr>
                        <a:t>Therapy</a:t>
                      </a:r>
                      <a:r>
                        <a:rPr sz="800" spc="130" dirty="0">
                          <a:solidFill>
                            <a:srgbClr val="231F20"/>
                          </a:solidFill>
                          <a:latin typeface="Gill Sans MT"/>
                          <a:cs typeface="Gill Sans MT"/>
                        </a:rPr>
                        <a:t> </a:t>
                      </a:r>
                      <a:r>
                        <a:rPr sz="800" spc="40" dirty="0">
                          <a:solidFill>
                            <a:srgbClr val="231F20"/>
                          </a:solidFill>
                          <a:latin typeface="Gill Sans MT"/>
                          <a:cs typeface="Gill Sans MT"/>
                        </a:rPr>
                        <a:t>Machine </a:t>
                      </a:r>
                      <a:r>
                        <a:rPr sz="800" dirty="0">
                          <a:solidFill>
                            <a:srgbClr val="231F20"/>
                          </a:solidFill>
                          <a:latin typeface="Gill Sans MT"/>
                          <a:cs typeface="Gill Sans MT"/>
                        </a:rPr>
                        <a:t>Infant</a:t>
                      </a:r>
                      <a:r>
                        <a:rPr sz="800" spc="225" dirty="0">
                          <a:solidFill>
                            <a:srgbClr val="231F20"/>
                          </a:solidFill>
                          <a:latin typeface="Gill Sans MT"/>
                          <a:cs typeface="Gill Sans MT"/>
                        </a:rPr>
                        <a:t> </a:t>
                      </a:r>
                      <a:r>
                        <a:rPr sz="800" spc="-10" dirty="0">
                          <a:solidFill>
                            <a:srgbClr val="231F20"/>
                          </a:solidFill>
                          <a:latin typeface="Gill Sans MT"/>
                          <a:cs typeface="Gill Sans MT"/>
                        </a:rPr>
                        <a:t>Warmer</a:t>
                      </a:r>
                      <a:endParaRPr sz="800" dirty="0">
                        <a:latin typeface="Gill Sans MT"/>
                        <a:cs typeface="Gill Sans MT"/>
                      </a:endParaRPr>
                    </a:p>
                    <a:p>
                      <a:pPr marL="688340" marR="1075690" algn="just">
                        <a:lnSpc>
                          <a:spcPct val="100000"/>
                        </a:lnSpc>
                      </a:pPr>
                      <a:r>
                        <a:rPr sz="800" dirty="0">
                          <a:solidFill>
                            <a:srgbClr val="231F20"/>
                          </a:solidFill>
                          <a:latin typeface="Gill Sans MT"/>
                          <a:cs typeface="Gill Sans MT"/>
                        </a:rPr>
                        <a:t>Fetal</a:t>
                      </a:r>
                      <a:r>
                        <a:rPr sz="800" spc="165" dirty="0">
                          <a:solidFill>
                            <a:srgbClr val="231F20"/>
                          </a:solidFill>
                          <a:latin typeface="Gill Sans MT"/>
                          <a:cs typeface="Gill Sans MT"/>
                        </a:rPr>
                        <a:t> </a:t>
                      </a:r>
                      <a:r>
                        <a:rPr sz="800" spc="-10" dirty="0">
                          <a:solidFill>
                            <a:srgbClr val="231F20"/>
                          </a:solidFill>
                          <a:latin typeface="Gill Sans MT"/>
                          <a:cs typeface="Gill Sans MT"/>
                        </a:rPr>
                        <a:t>Monitor </a:t>
                      </a:r>
                      <a:r>
                        <a:rPr sz="800" dirty="0">
                          <a:solidFill>
                            <a:srgbClr val="231F20"/>
                          </a:solidFill>
                          <a:latin typeface="Gill Sans MT"/>
                          <a:cs typeface="Gill Sans MT"/>
                        </a:rPr>
                        <a:t>Breast</a:t>
                      </a:r>
                      <a:r>
                        <a:rPr sz="800" spc="195" dirty="0">
                          <a:solidFill>
                            <a:srgbClr val="231F20"/>
                          </a:solidFill>
                          <a:latin typeface="Gill Sans MT"/>
                          <a:cs typeface="Gill Sans MT"/>
                        </a:rPr>
                        <a:t> </a:t>
                      </a:r>
                      <a:r>
                        <a:rPr sz="800" spc="40" dirty="0">
                          <a:solidFill>
                            <a:srgbClr val="231F20"/>
                          </a:solidFill>
                          <a:latin typeface="Gill Sans MT"/>
                          <a:cs typeface="Gill Sans MT"/>
                        </a:rPr>
                        <a:t>Pump </a:t>
                      </a:r>
                      <a:r>
                        <a:rPr sz="800" dirty="0">
                          <a:solidFill>
                            <a:srgbClr val="231F20"/>
                          </a:solidFill>
                          <a:latin typeface="Gill Sans MT"/>
                          <a:cs typeface="Gill Sans MT"/>
                        </a:rPr>
                        <a:t>Head</a:t>
                      </a:r>
                      <a:r>
                        <a:rPr sz="800" spc="125" dirty="0">
                          <a:solidFill>
                            <a:srgbClr val="231F20"/>
                          </a:solidFill>
                          <a:latin typeface="Gill Sans MT"/>
                          <a:cs typeface="Gill Sans MT"/>
                        </a:rPr>
                        <a:t> </a:t>
                      </a:r>
                      <a:r>
                        <a:rPr sz="800" spc="40" dirty="0">
                          <a:solidFill>
                            <a:srgbClr val="231F20"/>
                          </a:solidFill>
                          <a:latin typeface="Gill Sans MT"/>
                          <a:cs typeface="Gill Sans MT"/>
                        </a:rPr>
                        <a:t>Lamp</a:t>
                      </a:r>
                      <a:endParaRPr sz="800" dirty="0">
                        <a:latin typeface="Gill Sans MT"/>
                        <a:cs typeface="Gill Sans MT"/>
                      </a:endParaRPr>
                    </a:p>
                  </a:txBody>
                  <a:tcPr marL="0" marR="0" marT="5080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0"/>
                  </a:ext>
                </a:extLst>
              </a:tr>
              <a:tr h="382905">
                <a:tc>
                  <a:txBody>
                    <a:bodyPr/>
                    <a:lstStyle/>
                    <a:p>
                      <a:pPr>
                        <a:lnSpc>
                          <a:spcPct val="100000"/>
                        </a:lnSpc>
                        <a:spcBef>
                          <a:spcPts val="30"/>
                        </a:spcBef>
                      </a:pPr>
                      <a:endParaRPr sz="800">
                        <a:latin typeface="Times New Roman"/>
                        <a:cs typeface="Times New Roman"/>
                      </a:endParaRPr>
                    </a:p>
                    <a:p>
                      <a:pPr marL="217170">
                        <a:lnSpc>
                          <a:spcPct val="100000"/>
                        </a:lnSpc>
                      </a:pPr>
                      <a:r>
                        <a:rPr sz="800" b="1" spc="-10" dirty="0">
                          <a:solidFill>
                            <a:srgbClr val="231F20"/>
                          </a:solidFill>
                          <a:latin typeface="Trebuchet MS"/>
                          <a:cs typeface="Trebuchet MS"/>
                        </a:rPr>
                        <a:t>Emaled/Germany</a:t>
                      </a:r>
                      <a:endParaRPr sz="800">
                        <a:latin typeface="Trebuchet MS"/>
                        <a:cs typeface="Trebuchet MS"/>
                      </a:endParaRPr>
                    </a:p>
                  </a:txBody>
                  <a:tcPr marL="0" marR="0" marT="381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30"/>
                        </a:spcBef>
                      </a:pPr>
                      <a:endParaRPr sz="750">
                        <a:latin typeface="Times New Roman"/>
                        <a:cs typeface="Times New Roman"/>
                      </a:endParaRPr>
                    </a:p>
                    <a:p>
                      <a:pPr marL="681990">
                        <a:lnSpc>
                          <a:spcPct val="100000"/>
                        </a:lnSpc>
                      </a:pPr>
                      <a:r>
                        <a:rPr sz="800" spc="-70" dirty="0">
                          <a:solidFill>
                            <a:srgbClr val="231F20"/>
                          </a:solidFill>
                          <a:latin typeface="Gill Sans MT"/>
                          <a:cs typeface="Gill Sans MT"/>
                        </a:rPr>
                        <a:t>OT</a:t>
                      </a:r>
                      <a:r>
                        <a:rPr sz="800" spc="-40" dirty="0">
                          <a:solidFill>
                            <a:srgbClr val="231F20"/>
                          </a:solidFill>
                          <a:latin typeface="Gill Sans MT"/>
                          <a:cs typeface="Gill Sans MT"/>
                        </a:rPr>
                        <a:t> </a:t>
                      </a:r>
                      <a:r>
                        <a:rPr sz="800" spc="-10" dirty="0">
                          <a:solidFill>
                            <a:srgbClr val="231F20"/>
                          </a:solidFill>
                          <a:latin typeface="Gill Sans MT"/>
                          <a:cs typeface="Gill Sans MT"/>
                        </a:rPr>
                        <a:t>Light</a:t>
                      </a:r>
                      <a:endParaRPr sz="800">
                        <a:latin typeface="Gill Sans MT"/>
                        <a:cs typeface="Gill Sans MT"/>
                      </a:endParaRPr>
                    </a:p>
                  </a:txBody>
                  <a:tcPr marL="0" marR="0" marT="381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1"/>
                  </a:ext>
                </a:extLst>
              </a:tr>
              <a:tr h="379730">
                <a:tc>
                  <a:txBody>
                    <a:bodyPr/>
                    <a:lstStyle/>
                    <a:p>
                      <a:pPr>
                        <a:lnSpc>
                          <a:spcPct val="100000"/>
                        </a:lnSpc>
                        <a:spcBef>
                          <a:spcPts val="5"/>
                        </a:spcBef>
                      </a:pPr>
                      <a:endParaRPr sz="800">
                        <a:latin typeface="Times New Roman"/>
                        <a:cs typeface="Times New Roman"/>
                      </a:endParaRPr>
                    </a:p>
                    <a:p>
                      <a:pPr marL="217170">
                        <a:lnSpc>
                          <a:spcPct val="100000"/>
                        </a:lnSpc>
                      </a:pPr>
                      <a:r>
                        <a:rPr sz="800" b="1" spc="-20" dirty="0">
                          <a:solidFill>
                            <a:srgbClr val="231F20"/>
                          </a:solidFill>
                          <a:latin typeface="Trebuchet MS"/>
                          <a:cs typeface="Trebuchet MS"/>
                        </a:rPr>
                        <a:t>S.G.</a:t>
                      </a:r>
                      <a:r>
                        <a:rPr sz="800" b="1" spc="-15" dirty="0">
                          <a:solidFill>
                            <a:srgbClr val="231F20"/>
                          </a:solidFill>
                          <a:latin typeface="Trebuchet MS"/>
                          <a:cs typeface="Trebuchet MS"/>
                        </a:rPr>
                        <a:t> </a:t>
                      </a:r>
                      <a:r>
                        <a:rPr sz="800" b="1" spc="-25" dirty="0">
                          <a:solidFill>
                            <a:srgbClr val="231F20"/>
                          </a:solidFill>
                          <a:latin typeface="Trebuchet MS"/>
                          <a:cs typeface="Trebuchet MS"/>
                        </a:rPr>
                        <a:t>Health</a:t>
                      </a:r>
                      <a:r>
                        <a:rPr sz="800" b="1" spc="-15" dirty="0">
                          <a:solidFill>
                            <a:srgbClr val="231F20"/>
                          </a:solidFill>
                          <a:latin typeface="Trebuchet MS"/>
                          <a:cs typeface="Trebuchet MS"/>
                        </a:rPr>
                        <a:t> </a:t>
                      </a:r>
                      <a:r>
                        <a:rPr sz="800" b="1" spc="-10" dirty="0">
                          <a:solidFill>
                            <a:srgbClr val="231F20"/>
                          </a:solidFill>
                          <a:latin typeface="Trebuchet MS"/>
                          <a:cs typeface="Trebuchet MS"/>
                        </a:rPr>
                        <a:t>Care/Koria</a:t>
                      </a:r>
                      <a:endParaRPr sz="800">
                        <a:latin typeface="Trebuchet MS"/>
                        <a:cs typeface="Trebuchet MS"/>
                      </a:endParaRPr>
                    </a:p>
                  </a:txBody>
                  <a:tcPr marL="0" marR="0" marT="63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pPr>
                      <a:endParaRPr sz="750">
                        <a:latin typeface="Times New Roman"/>
                        <a:cs typeface="Times New Roman"/>
                      </a:endParaRPr>
                    </a:p>
                    <a:p>
                      <a:pPr marL="681990">
                        <a:lnSpc>
                          <a:spcPct val="100000"/>
                        </a:lnSpc>
                      </a:pPr>
                      <a:r>
                        <a:rPr sz="800" spc="-70" dirty="0">
                          <a:solidFill>
                            <a:srgbClr val="231F20"/>
                          </a:solidFill>
                          <a:latin typeface="Gill Sans MT"/>
                          <a:cs typeface="Gill Sans MT"/>
                        </a:rPr>
                        <a:t>X-</a:t>
                      </a:r>
                      <a:r>
                        <a:rPr sz="800" dirty="0">
                          <a:solidFill>
                            <a:srgbClr val="231F20"/>
                          </a:solidFill>
                          <a:latin typeface="Gill Sans MT"/>
                          <a:cs typeface="Gill Sans MT"/>
                        </a:rPr>
                        <a:t>Ray</a:t>
                      </a:r>
                      <a:r>
                        <a:rPr sz="800" spc="105" dirty="0">
                          <a:solidFill>
                            <a:srgbClr val="231F20"/>
                          </a:solidFill>
                          <a:latin typeface="Gill Sans MT"/>
                          <a:cs typeface="Gill Sans MT"/>
                        </a:rPr>
                        <a:t> </a:t>
                      </a:r>
                      <a:r>
                        <a:rPr sz="800" spc="40" dirty="0">
                          <a:solidFill>
                            <a:srgbClr val="231F20"/>
                          </a:solidFill>
                          <a:latin typeface="Gill Sans MT"/>
                          <a:cs typeface="Gill Sans MT"/>
                        </a:rPr>
                        <a:t>Machine</a:t>
                      </a:r>
                      <a:endParaRPr sz="800">
                        <a:latin typeface="Gill Sans MT"/>
                        <a:cs typeface="Gill Sans MT"/>
                      </a:endParaRPr>
                    </a:p>
                  </a:txBody>
                  <a:tcPr marL="0" marR="0" marT="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2"/>
                  </a:ext>
                </a:extLst>
              </a:tr>
              <a:tr h="365125">
                <a:tc>
                  <a:txBody>
                    <a:bodyPr/>
                    <a:lstStyle/>
                    <a:p>
                      <a:pPr>
                        <a:lnSpc>
                          <a:spcPct val="100000"/>
                        </a:lnSpc>
                        <a:spcBef>
                          <a:spcPts val="10"/>
                        </a:spcBef>
                      </a:pPr>
                      <a:endParaRPr sz="800">
                        <a:latin typeface="Times New Roman"/>
                        <a:cs typeface="Times New Roman"/>
                      </a:endParaRPr>
                    </a:p>
                    <a:p>
                      <a:pPr marL="217170">
                        <a:lnSpc>
                          <a:spcPct val="100000"/>
                        </a:lnSpc>
                      </a:pPr>
                      <a:r>
                        <a:rPr sz="800" b="1" spc="-10" dirty="0">
                          <a:solidFill>
                            <a:srgbClr val="231F20"/>
                          </a:solidFill>
                          <a:latin typeface="Trebuchet MS"/>
                          <a:cs typeface="Trebuchet MS"/>
                        </a:rPr>
                        <a:t>Chison/China</a:t>
                      </a:r>
                      <a:endParaRPr sz="800">
                        <a:latin typeface="Trebuchet MS"/>
                        <a:cs typeface="Trebuchet MS"/>
                      </a:endParaRPr>
                    </a:p>
                  </a:txBody>
                  <a:tcPr marL="0" marR="0" marT="1270" marB="0">
                    <a:lnL w="3175">
                      <a:solidFill>
                        <a:srgbClr val="AAA7A7"/>
                      </a:solidFill>
                      <a:prstDash val="solid"/>
                    </a:lnL>
                    <a:lnT w="3175">
                      <a:solidFill>
                        <a:srgbClr val="AAA7A7"/>
                      </a:solidFill>
                      <a:prstDash val="solid"/>
                    </a:lnT>
                    <a:lnB w="3175">
                      <a:solidFill>
                        <a:srgbClr val="AAA7A7"/>
                      </a:solidFill>
                      <a:prstDash val="solid"/>
                    </a:lnB>
                    <a:solidFill>
                      <a:srgbClr val="FFFFFF"/>
                    </a:solidFill>
                  </a:tcPr>
                </a:tc>
                <a:tc>
                  <a:txBody>
                    <a:bodyPr/>
                    <a:lstStyle/>
                    <a:p>
                      <a:pPr>
                        <a:lnSpc>
                          <a:spcPct val="100000"/>
                        </a:lnSpc>
                        <a:spcBef>
                          <a:spcPts val="5"/>
                        </a:spcBef>
                      </a:pPr>
                      <a:endParaRPr sz="750" dirty="0">
                        <a:latin typeface="Times New Roman"/>
                        <a:cs typeface="Times New Roman"/>
                      </a:endParaRPr>
                    </a:p>
                    <a:p>
                      <a:pPr marL="681990">
                        <a:lnSpc>
                          <a:spcPct val="100000"/>
                        </a:lnSpc>
                      </a:pPr>
                      <a:r>
                        <a:rPr sz="800" dirty="0">
                          <a:solidFill>
                            <a:srgbClr val="231F20"/>
                          </a:solidFill>
                          <a:latin typeface="Gill Sans MT"/>
                          <a:cs typeface="Gill Sans MT"/>
                        </a:rPr>
                        <a:t>Ultrasound</a:t>
                      </a:r>
                      <a:r>
                        <a:rPr sz="800" spc="165" dirty="0">
                          <a:solidFill>
                            <a:srgbClr val="231F20"/>
                          </a:solidFill>
                          <a:latin typeface="Gill Sans MT"/>
                          <a:cs typeface="Gill Sans MT"/>
                        </a:rPr>
                        <a:t> </a:t>
                      </a:r>
                      <a:r>
                        <a:rPr sz="800" spc="40" dirty="0">
                          <a:solidFill>
                            <a:srgbClr val="231F20"/>
                          </a:solidFill>
                          <a:latin typeface="Gill Sans MT"/>
                          <a:cs typeface="Gill Sans MT"/>
                        </a:rPr>
                        <a:t>Machine</a:t>
                      </a:r>
                      <a:endParaRPr sz="800" dirty="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solidFill>
                      <a:srgbClr val="FFFFFF"/>
                    </a:solidFill>
                  </a:tcPr>
                </a:tc>
                <a:extLst>
                  <a:ext uri="{0D108BD9-81ED-4DB2-BD59-A6C34878D82A}">
                    <a16:rowId xmlns:a16="http://schemas.microsoft.com/office/drawing/2014/main" val="10003"/>
                  </a:ext>
                </a:extLst>
              </a:tr>
            </a:tbl>
          </a:graphicData>
        </a:graphic>
      </p:graphicFrame>
      <p:sp>
        <p:nvSpPr>
          <p:cNvPr id="83" name="object 83"/>
          <p:cNvSpPr/>
          <p:nvPr/>
        </p:nvSpPr>
        <p:spPr>
          <a:xfrm>
            <a:off x="5655792" y="6452184"/>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500"/>
                                        <p:tgtEl>
                                          <p:spTgt spid="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xEl>
                                              <p:pRg st="1" end="1"/>
                                            </p:txEl>
                                          </p:spTgt>
                                        </p:tgtEl>
                                        <p:attrNameLst>
                                          <p:attrName>style.visibility</p:attrName>
                                        </p:attrNameLst>
                                      </p:cBhvr>
                                      <p:to>
                                        <p:strVal val="visible"/>
                                      </p:to>
                                    </p:set>
                                    <p:animEffect transition="in" filter="fade">
                                      <p:cBhvr>
                                        <p:cTn id="22"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82605" cy="7541895"/>
          </a:xfrm>
          <a:custGeom>
            <a:avLst/>
            <a:gdLst/>
            <a:ahLst/>
            <a:cxnLst/>
            <a:rect l="l" t="t" r="r" b="b"/>
            <a:pathLst>
              <a:path w="10682605" h="7541895">
                <a:moveTo>
                  <a:pt x="10682135" y="0"/>
                </a:moveTo>
                <a:lnTo>
                  <a:pt x="0" y="0"/>
                </a:lnTo>
                <a:lnTo>
                  <a:pt x="0" y="7541717"/>
                </a:lnTo>
                <a:lnTo>
                  <a:pt x="10682135" y="7541717"/>
                </a:lnTo>
                <a:lnTo>
                  <a:pt x="10682135" y="0"/>
                </a:lnTo>
                <a:close/>
              </a:path>
            </a:pathLst>
          </a:custGeom>
          <a:solidFill>
            <a:srgbClr val="F5F6F6"/>
          </a:solidFill>
        </p:spPr>
        <p:txBody>
          <a:bodyPr wrap="square" lIns="0" tIns="0" rIns="0" bIns="0" rtlCol="0"/>
          <a:lstStyle/>
          <a:p>
            <a:endParaRPr/>
          </a:p>
        </p:txBody>
      </p:sp>
      <p:pic>
        <p:nvPicPr>
          <p:cNvPr id="4" name="object 4"/>
          <p:cNvPicPr/>
          <p:nvPr/>
        </p:nvPicPr>
        <p:blipFill>
          <a:blip r:embed="rId2" cstate="print"/>
          <a:stretch>
            <a:fillRect/>
          </a:stretch>
        </p:blipFill>
        <p:spPr>
          <a:xfrm>
            <a:off x="0" y="12"/>
            <a:ext cx="10682135" cy="7541718"/>
          </a:xfrm>
          <a:prstGeom prst="rect">
            <a:avLst/>
          </a:prstGeom>
        </p:spPr>
      </p:pic>
      <p:sp>
        <p:nvSpPr>
          <p:cNvPr id="41" name="Rectangle 40">
            <a:extLst>
              <a:ext uri="{FF2B5EF4-FFF2-40B4-BE49-F238E27FC236}">
                <a16:creationId xmlns:a16="http://schemas.microsoft.com/office/drawing/2014/main" id="{4B390718-C6C3-47F9-B360-B1B217DE5CDD}"/>
              </a:ext>
            </a:extLst>
          </p:cNvPr>
          <p:cNvSpPr/>
          <p:nvPr/>
        </p:nvSpPr>
        <p:spPr>
          <a:xfrm>
            <a:off x="12700" y="0"/>
            <a:ext cx="10693400" cy="7569213"/>
          </a:xfrm>
          <a:prstGeom prst="rect">
            <a:avLst/>
          </a:prstGeom>
          <a:solidFill>
            <a:schemeClr val="bg1">
              <a:lumMod val="95000"/>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p:nvPr/>
        </p:nvSpPr>
        <p:spPr>
          <a:xfrm>
            <a:off x="817473" y="1367345"/>
            <a:ext cx="4301490" cy="1386840"/>
          </a:xfrm>
          <a:custGeom>
            <a:avLst/>
            <a:gdLst/>
            <a:ahLst/>
            <a:cxnLst/>
            <a:rect l="l" t="t" r="r" b="b"/>
            <a:pathLst>
              <a:path w="4301490" h="1386839">
                <a:moveTo>
                  <a:pt x="4300944" y="0"/>
                </a:moveTo>
                <a:lnTo>
                  <a:pt x="0" y="0"/>
                </a:lnTo>
                <a:lnTo>
                  <a:pt x="0" y="132765"/>
                </a:lnTo>
                <a:lnTo>
                  <a:pt x="0" y="145465"/>
                </a:lnTo>
                <a:lnTo>
                  <a:pt x="0" y="1386230"/>
                </a:lnTo>
                <a:lnTo>
                  <a:pt x="4300944" y="1386230"/>
                </a:lnTo>
                <a:lnTo>
                  <a:pt x="4300944" y="145465"/>
                </a:lnTo>
                <a:lnTo>
                  <a:pt x="4300944" y="132765"/>
                </a:lnTo>
                <a:lnTo>
                  <a:pt x="4300944" y="0"/>
                </a:lnTo>
                <a:close/>
              </a:path>
            </a:pathLst>
          </a:custGeom>
          <a:solidFill>
            <a:srgbClr val="FFFFFF"/>
          </a:solidFill>
        </p:spPr>
        <p:txBody>
          <a:bodyPr wrap="square" lIns="0" tIns="0" rIns="0" bIns="0" rtlCol="0"/>
          <a:lstStyle/>
          <a:p>
            <a:endParaRPr/>
          </a:p>
        </p:txBody>
      </p:sp>
      <p:sp>
        <p:nvSpPr>
          <p:cNvPr id="6" name="object 6"/>
          <p:cNvSpPr/>
          <p:nvPr/>
        </p:nvSpPr>
        <p:spPr>
          <a:xfrm>
            <a:off x="817486" y="1367345"/>
            <a:ext cx="4301490" cy="1386840"/>
          </a:xfrm>
          <a:custGeom>
            <a:avLst/>
            <a:gdLst/>
            <a:ahLst/>
            <a:cxnLst/>
            <a:rect l="l" t="t" r="r" b="b"/>
            <a:pathLst>
              <a:path w="4301490" h="1386839">
                <a:moveTo>
                  <a:pt x="4300931" y="1386230"/>
                </a:moveTo>
                <a:lnTo>
                  <a:pt x="0" y="1386230"/>
                </a:lnTo>
                <a:lnTo>
                  <a:pt x="0" y="0"/>
                </a:lnTo>
                <a:lnTo>
                  <a:pt x="4300931" y="0"/>
                </a:lnTo>
                <a:lnTo>
                  <a:pt x="4300931" y="1386230"/>
                </a:lnTo>
                <a:close/>
              </a:path>
            </a:pathLst>
          </a:custGeom>
          <a:ln w="3175">
            <a:solidFill>
              <a:srgbClr val="AAA7A7"/>
            </a:solidFill>
          </a:ln>
        </p:spPr>
        <p:txBody>
          <a:bodyPr wrap="square" lIns="0" tIns="0" rIns="0" bIns="0" rtlCol="0"/>
          <a:lstStyle/>
          <a:p>
            <a:endParaRPr/>
          </a:p>
        </p:txBody>
      </p:sp>
      <p:sp>
        <p:nvSpPr>
          <p:cNvPr id="7" name="object 7"/>
          <p:cNvSpPr txBox="1">
            <a:spLocks noGrp="1"/>
          </p:cNvSpPr>
          <p:nvPr>
            <p:ph type="title"/>
          </p:nvPr>
        </p:nvSpPr>
        <p:spPr>
          <a:xfrm>
            <a:off x="2686291" y="339280"/>
            <a:ext cx="5246370" cy="482600"/>
          </a:xfrm>
          <a:prstGeom prst="rect">
            <a:avLst/>
          </a:prstGeom>
        </p:spPr>
        <p:txBody>
          <a:bodyPr vert="horz" wrap="square" lIns="0" tIns="12700" rIns="0" bIns="0" rtlCol="0">
            <a:spAutoFit/>
          </a:bodyPr>
          <a:lstStyle/>
          <a:p>
            <a:pPr marL="12700">
              <a:lnSpc>
                <a:spcPct val="100000"/>
              </a:lnSpc>
              <a:spcBef>
                <a:spcPts val="100"/>
              </a:spcBef>
              <a:tabLst>
                <a:tab pos="2660015" algn="l"/>
                <a:tab pos="3156585" algn="l"/>
              </a:tabLst>
            </a:pPr>
            <a:r>
              <a:rPr spc="155" dirty="0">
                <a:solidFill>
                  <a:srgbClr val="010202"/>
                </a:solidFill>
              </a:rPr>
              <a:t>P</a:t>
            </a:r>
            <a:r>
              <a:rPr spc="-300" dirty="0">
                <a:solidFill>
                  <a:srgbClr val="010202"/>
                </a:solidFill>
              </a:rPr>
              <a:t> </a:t>
            </a:r>
            <a:r>
              <a:rPr spc="-200" dirty="0">
                <a:solidFill>
                  <a:srgbClr val="010202"/>
                </a:solidFill>
              </a:rPr>
              <a:t>r</a:t>
            </a:r>
            <a:r>
              <a:rPr spc="-300" dirty="0">
                <a:solidFill>
                  <a:srgbClr val="010202"/>
                </a:solidFill>
              </a:rPr>
              <a:t> </a:t>
            </a:r>
            <a:r>
              <a:rPr spc="-114" dirty="0">
                <a:solidFill>
                  <a:srgbClr val="010202"/>
                </a:solidFill>
              </a:rPr>
              <a:t>i</a:t>
            </a:r>
            <a:r>
              <a:rPr spc="-295" dirty="0">
                <a:solidFill>
                  <a:srgbClr val="010202"/>
                </a:solidFill>
              </a:rPr>
              <a:t> </a:t>
            </a:r>
            <a:r>
              <a:rPr spc="-114" dirty="0">
                <a:solidFill>
                  <a:srgbClr val="010202"/>
                </a:solidFill>
              </a:rPr>
              <a:t>n</a:t>
            </a:r>
            <a:r>
              <a:rPr spc="-300" dirty="0">
                <a:solidFill>
                  <a:srgbClr val="010202"/>
                </a:solidFill>
              </a:rPr>
              <a:t> </a:t>
            </a:r>
            <a:r>
              <a:rPr dirty="0">
                <a:solidFill>
                  <a:srgbClr val="010202"/>
                </a:solidFill>
              </a:rPr>
              <a:t>c</a:t>
            </a:r>
            <a:r>
              <a:rPr spc="-295" dirty="0">
                <a:solidFill>
                  <a:srgbClr val="010202"/>
                </a:solidFill>
              </a:rPr>
              <a:t> </a:t>
            </a:r>
            <a:r>
              <a:rPr spc="-114" dirty="0">
                <a:solidFill>
                  <a:srgbClr val="010202"/>
                </a:solidFill>
              </a:rPr>
              <a:t>i</a:t>
            </a:r>
            <a:r>
              <a:rPr spc="-300" dirty="0">
                <a:solidFill>
                  <a:srgbClr val="010202"/>
                </a:solidFill>
              </a:rPr>
              <a:t> </a:t>
            </a:r>
            <a:r>
              <a:rPr spc="-75" dirty="0">
                <a:solidFill>
                  <a:srgbClr val="010202"/>
                </a:solidFill>
              </a:rPr>
              <a:t>p</a:t>
            </a:r>
            <a:r>
              <a:rPr spc="-300" dirty="0">
                <a:solidFill>
                  <a:srgbClr val="010202"/>
                </a:solidFill>
              </a:rPr>
              <a:t> </a:t>
            </a:r>
            <a:r>
              <a:rPr dirty="0">
                <a:solidFill>
                  <a:srgbClr val="010202"/>
                </a:solidFill>
              </a:rPr>
              <a:t>a</a:t>
            </a:r>
            <a:r>
              <a:rPr spc="-295" dirty="0">
                <a:solidFill>
                  <a:srgbClr val="010202"/>
                </a:solidFill>
              </a:rPr>
              <a:t> </a:t>
            </a:r>
            <a:r>
              <a:rPr spc="-105" dirty="0">
                <a:solidFill>
                  <a:srgbClr val="010202"/>
                </a:solidFill>
              </a:rPr>
              <a:t>l</a:t>
            </a:r>
            <a:r>
              <a:rPr spc="-300" dirty="0">
                <a:solidFill>
                  <a:srgbClr val="010202"/>
                </a:solidFill>
              </a:rPr>
              <a:t> </a:t>
            </a:r>
            <a:r>
              <a:rPr spc="195" dirty="0">
                <a:solidFill>
                  <a:srgbClr val="010202"/>
                </a:solidFill>
              </a:rPr>
              <a:t>s</a:t>
            </a:r>
            <a:r>
              <a:rPr dirty="0">
                <a:solidFill>
                  <a:srgbClr val="010202"/>
                </a:solidFill>
              </a:rPr>
              <a:t>	</a:t>
            </a:r>
            <a:r>
              <a:rPr spc="-50" dirty="0">
                <a:solidFill>
                  <a:srgbClr val="010202"/>
                </a:solidFill>
              </a:rPr>
              <a:t>&amp;</a:t>
            </a:r>
            <a:r>
              <a:rPr dirty="0">
                <a:solidFill>
                  <a:srgbClr val="010202"/>
                </a:solidFill>
              </a:rPr>
              <a:t>	</a:t>
            </a:r>
            <a:r>
              <a:rPr spc="155" dirty="0"/>
              <a:t>P</a:t>
            </a:r>
            <a:r>
              <a:rPr spc="-300" dirty="0"/>
              <a:t> </a:t>
            </a:r>
            <a:r>
              <a:rPr spc="-200" dirty="0"/>
              <a:t>r</a:t>
            </a:r>
            <a:r>
              <a:rPr spc="-350" dirty="0"/>
              <a:t> </a:t>
            </a:r>
            <a:r>
              <a:rPr spc="-25" dirty="0"/>
              <a:t>o</a:t>
            </a:r>
            <a:r>
              <a:rPr spc="-305" dirty="0"/>
              <a:t> </a:t>
            </a:r>
            <a:r>
              <a:rPr spc="-60" dirty="0"/>
              <a:t>d</a:t>
            </a:r>
            <a:r>
              <a:rPr spc="-300" dirty="0"/>
              <a:t> </a:t>
            </a:r>
            <a:r>
              <a:rPr spc="-114" dirty="0"/>
              <a:t>u</a:t>
            </a:r>
            <a:r>
              <a:rPr spc="-300" dirty="0"/>
              <a:t> </a:t>
            </a:r>
            <a:r>
              <a:rPr dirty="0"/>
              <a:t>c</a:t>
            </a:r>
            <a:r>
              <a:rPr spc="-305" dirty="0"/>
              <a:t> </a:t>
            </a:r>
            <a:r>
              <a:rPr spc="-185" dirty="0"/>
              <a:t>t</a:t>
            </a:r>
            <a:r>
              <a:rPr spc="-300" dirty="0"/>
              <a:t> </a:t>
            </a:r>
            <a:r>
              <a:rPr spc="195" dirty="0"/>
              <a:t>s</a:t>
            </a:r>
          </a:p>
        </p:txBody>
      </p:sp>
      <p:grpSp>
        <p:nvGrpSpPr>
          <p:cNvPr id="8" name="object 8"/>
          <p:cNvGrpSpPr/>
          <p:nvPr/>
        </p:nvGrpSpPr>
        <p:grpSpPr>
          <a:xfrm>
            <a:off x="665111" y="1145730"/>
            <a:ext cx="2254250" cy="496570"/>
            <a:chOff x="665111" y="1145730"/>
            <a:chExt cx="2254250" cy="496570"/>
          </a:xfrm>
        </p:grpSpPr>
        <p:sp>
          <p:nvSpPr>
            <p:cNvPr id="9" name="object 9"/>
            <p:cNvSpPr/>
            <p:nvPr/>
          </p:nvSpPr>
          <p:spPr>
            <a:xfrm>
              <a:off x="665111" y="1145730"/>
              <a:ext cx="2254250" cy="367665"/>
            </a:xfrm>
            <a:custGeom>
              <a:avLst/>
              <a:gdLst/>
              <a:ahLst/>
              <a:cxnLst/>
              <a:rect l="l" t="t" r="r" b="b"/>
              <a:pathLst>
                <a:path w="2254250" h="367665">
                  <a:moveTo>
                    <a:pt x="2254072" y="0"/>
                  </a:moveTo>
                  <a:lnTo>
                    <a:pt x="0" y="0"/>
                  </a:lnTo>
                  <a:lnTo>
                    <a:pt x="0" y="300405"/>
                  </a:lnTo>
                  <a:lnTo>
                    <a:pt x="0" y="367080"/>
                  </a:lnTo>
                  <a:lnTo>
                    <a:pt x="2254072" y="367080"/>
                  </a:lnTo>
                  <a:lnTo>
                    <a:pt x="2254072" y="71805"/>
                  </a:lnTo>
                  <a:lnTo>
                    <a:pt x="2254072" y="0"/>
                  </a:lnTo>
                  <a:close/>
                </a:path>
              </a:pathLst>
            </a:custGeom>
            <a:solidFill>
              <a:srgbClr val="027547"/>
            </a:solidFill>
          </p:spPr>
          <p:txBody>
            <a:bodyPr wrap="square" lIns="0" tIns="0" rIns="0" bIns="0" rtlCol="0"/>
            <a:lstStyle/>
            <a:p>
              <a:endParaRPr/>
            </a:p>
          </p:txBody>
        </p:sp>
        <p:sp>
          <p:nvSpPr>
            <p:cNvPr id="10" name="object 10"/>
            <p:cNvSpPr/>
            <p:nvPr/>
          </p:nvSpPr>
          <p:spPr>
            <a:xfrm>
              <a:off x="665111" y="1512811"/>
              <a:ext cx="149225" cy="129539"/>
            </a:xfrm>
            <a:custGeom>
              <a:avLst/>
              <a:gdLst/>
              <a:ahLst/>
              <a:cxnLst/>
              <a:rect l="l" t="t" r="r" b="b"/>
              <a:pathLst>
                <a:path w="149225" h="129539">
                  <a:moveTo>
                    <a:pt x="149225" y="0"/>
                  </a:moveTo>
                  <a:lnTo>
                    <a:pt x="0" y="0"/>
                  </a:lnTo>
                  <a:lnTo>
                    <a:pt x="149225" y="129336"/>
                  </a:lnTo>
                  <a:lnTo>
                    <a:pt x="149225" y="0"/>
                  </a:lnTo>
                  <a:close/>
                </a:path>
              </a:pathLst>
            </a:custGeom>
            <a:solidFill>
              <a:srgbClr val="02351D"/>
            </a:solidFill>
          </p:spPr>
          <p:txBody>
            <a:bodyPr wrap="square" lIns="0" tIns="0" rIns="0" bIns="0" rtlCol="0"/>
            <a:lstStyle/>
            <a:p>
              <a:endParaRPr/>
            </a:p>
          </p:txBody>
        </p:sp>
      </p:grpSp>
      <p:sp>
        <p:nvSpPr>
          <p:cNvPr id="11" name="object 11"/>
          <p:cNvSpPr txBox="1"/>
          <p:nvPr/>
        </p:nvSpPr>
        <p:spPr>
          <a:xfrm>
            <a:off x="665111" y="1145730"/>
            <a:ext cx="2254250" cy="367665"/>
          </a:xfrm>
          <a:prstGeom prst="rect">
            <a:avLst/>
          </a:prstGeom>
        </p:spPr>
        <p:txBody>
          <a:bodyPr vert="horz" wrap="square" lIns="0" tIns="107314" rIns="0" bIns="0" rtlCol="0">
            <a:spAutoFit/>
          </a:bodyPr>
          <a:lstStyle/>
          <a:p>
            <a:pPr marL="62230">
              <a:lnSpc>
                <a:spcPct val="100000"/>
              </a:lnSpc>
              <a:spcBef>
                <a:spcPts val="844"/>
              </a:spcBef>
            </a:pPr>
            <a:r>
              <a:rPr sz="900" b="1" dirty="0">
                <a:solidFill>
                  <a:srgbClr val="FFFFFF"/>
                </a:solidFill>
                <a:latin typeface="Trebuchet MS"/>
                <a:cs typeface="Trebuchet MS"/>
              </a:rPr>
              <a:t>Name</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35" dirty="0">
                <a:solidFill>
                  <a:srgbClr val="FFFFFF"/>
                </a:solidFill>
                <a:latin typeface="Trebuchet MS"/>
                <a:cs typeface="Trebuchet MS"/>
              </a:rPr>
              <a:t>principal</a:t>
            </a:r>
            <a:r>
              <a:rPr sz="900" b="1" spc="-40" dirty="0">
                <a:solidFill>
                  <a:srgbClr val="FFFFFF"/>
                </a:solidFill>
                <a:latin typeface="Trebuchet MS"/>
                <a:cs typeface="Trebuchet MS"/>
              </a:rPr>
              <a:t> </a:t>
            </a:r>
            <a:r>
              <a:rPr sz="900" b="1" spc="-20" dirty="0">
                <a:solidFill>
                  <a:srgbClr val="FFFFFF"/>
                </a:solidFill>
                <a:latin typeface="Trebuchet MS"/>
                <a:cs typeface="Trebuchet MS"/>
              </a:rPr>
              <a:t>and</a:t>
            </a:r>
            <a:r>
              <a:rPr sz="900" b="1" spc="-35" dirty="0">
                <a:solidFill>
                  <a:srgbClr val="FFFFFF"/>
                </a:solidFill>
                <a:latin typeface="Trebuchet MS"/>
                <a:cs typeface="Trebuchet MS"/>
              </a:rPr>
              <a:t> country</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10" dirty="0">
                <a:solidFill>
                  <a:srgbClr val="FFFFFF"/>
                </a:solidFill>
                <a:latin typeface="Trebuchet MS"/>
                <a:cs typeface="Trebuchet MS"/>
              </a:rPr>
              <a:t>origin</a:t>
            </a:r>
            <a:endParaRPr sz="900" dirty="0">
              <a:latin typeface="Trebuchet MS"/>
              <a:cs typeface="Trebuchet MS"/>
            </a:endParaRPr>
          </a:p>
        </p:txBody>
      </p:sp>
      <p:sp>
        <p:nvSpPr>
          <p:cNvPr id="12" name="object 12"/>
          <p:cNvSpPr/>
          <p:nvPr/>
        </p:nvSpPr>
        <p:spPr>
          <a:xfrm>
            <a:off x="3323996" y="1133030"/>
            <a:ext cx="1794510" cy="367665"/>
          </a:xfrm>
          <a:custGeom>
            <a:avLst/>
            <a:gdLst/>
            <a:ahLst/>
            <a:cxnLst/>
            <a:rect l="l" t="t" r="r" b="b"/>
            <a:pathLst>
              <a:path w="1794510" h="367665">
                <a:moveTo>
                  <a:pt x="1794421" y="0"/>
                </a:moveTo>
                <a:lnTo>
                  <a:pt x="0" y="0"/>
                </a:lnTo>
                <a:lnTo>
                  <a:pt x="0" y="367080"/>
                </a:lnTo>
                <a:lnTo>
                  <a:pt x="1794421" y="367080"/>
                </a:lnTo>
                <a:lnTo>
                  <a:pt x="1794421" y="71805"/>
                </a:lnTo>
                <a:lnTo>
                  <a:pt x="1794421" y="0"/>
                </a:lnTo>
                <a:close/>
              </a:path>
            </a:pathLst>
          </a:custGeom>
          <a:solidFill>
            <a:srgbClr val="027547"/>
          </a:solidFill>
        </p:spPr>
        <p:txBody>
          <a:bodyPr wrap="square" lIns="0" tIns="0" rIns="0" bIns="0" rtlCol="0"/>
          <a:lstStyle/>
          <a:p>
            <a:endParaRPr/>
          </a:p>
        </p:txBody>
      </p:sp>
      <p:sp>
        <p:nvSpPr>
          <p:cNvPr id="13" name="object 13"/>
          <p:cNvSpPr txBox="1"/>
          <p:nvPr/>
        </p:nvSpPr>
        <p:spPr>
          <a:xfrm>
            <a:off x="3324009" y="1133030"/>
            <a:ext cx="1794510" cy="367665"/>
          </a:xfrm>
          <a:prstGeom prst="rect">
            <a:avLst/>
          </a:prstGeom>
        </p:spPr>
        <p:txBody>
          <a:bodyPr vert="horz" wrap="square" lIns="0" tIns="3175" rIns="0" bIns="0" rtlCol="0">
            <a:spAutoFit/>
          </a:bodyPr>
          <a:lstStyle/>
          <a:p>
            <a:pPr>
              <a:lnSpc>
                <a:spcPct val="100000"/>
              </a:lnSpc>
              <a:spcBef>
                <a:spcPts val="25"/>
              </a:spcBef>
            </a:pPr>
            <a:endParaRPr sz="800" dirty="0">
              <a:latin typeface="Times New Roman"/>
              <a:cs typeface="Times New Roman"/>
            </a:endParaRPr>
          </a:p>
          <a:p>
            <a:pPr marL="86995" algn="ctr">
              <a:lnSpc>
                <a:spcPct val="100000"/>
              </a:lnSpc>
            </a:pPr>
            <a:r>
              <a:rPr sz="900" b="1" spc="-10" dirty="0">
                <a:solidFill>
                  <a:srgbClr val="FFFFFF"/>
                </a:solidFill>
                <a:latin typeface="Trebuchet MS"/>
                <a:cs typeface="Trebuchet MS"/>
              </a:rPr>
              <a:t>Products</a:t>
            </a:r>
            <a:endParaRPr sz="900" dirty="0">
              <a:latin typeface="Trebuchet MS"/>
              <a:cs typeface="Trebuchet MS"/>
            </a:endParaRPr>
          </a:p>
        </p:txBody>
      </p:sp>
      <p:sp>
        <p:nvSpPr>
          <p:cNvPr id="14" name="object 14"/>
          <p:cNvSpPr/>
          <p:nvPr/>
        </p:nvSpPr>
        <p:spPr>
          <a:xfrm>
            <a:off x="811923" y="1911248"/>
            <a:ext cx="153670" cy="153670"/>
          </a:xfrm>
          <a:custGeom>
            <a:avLst/>
            <a:gdLst/>
            <a:ahLst/>
            <a:cxnLst/>
            <a:rect l="l" t="t" r="r" b="b"/>
            <a:pathLst>
              <a:path w="153669"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15" name="object 15"/>
          <p:cNvSpPr txBox="1"/>
          <p:nvPr/>
        </p:nvSpPr>
        <p:spPr>
          <a:xfrm>
            <a:off x="1029407" y="1913890"/>
            <a:ext cx="736600" cy="147320"/>
          </a:xfrm>
          <a:prstGeom prst="rect">
            <a:avLst/>
          </a:prstGeom>
        </p:spPr>
        <p:txBody>
          <a:bodyPr vert="horz" wrap="square" lIns="0" tIns="12700" rIns="0" bIns="0" rtlCol="0">
            <a:spAutoFit/>
          </a:bodyPr>
          <a:lstStyle/>
          <a:p>
            <a:pPr marL="12700">
              <a:lnSpc>
                <a:spcPct val="100000"/>
              </a:lnSpc>
              <a:spcBef>
                <a:spcPts val="100"/>
              </a:spcBef>
            </a:pPr>
            <a:r>
              <a:rPr sz="800" b="1" spc="-20" dirty="0">
                <a:solidFill>
                  <a:srgbClr val="231F20"/>
                </a:solidFill>
                <a:latin typeface="Trebuchet MS"/>
                <a:cs typeface="Trebuchet MS"/>
              </a:rPr>
              <a:t>Gemmy/Taiwan</a:t>
            </a:r>
            <a:endParaRPr sz="800">
              <a:latin typeface="Trebuchet MS"/>
              <a:cs typeface="Trebuchet MS"/>
            </a:endParaRPr>
          </a:p>
        </p:txBody>
      </p:sp>
      <p:sp>
        <p:nvSpPr>
          <p:cNvPr id="16" name="object 16"/>
          <p:cNvSpPr txBox="1"/>
          <p:nvPr/>
        </p:nvSpPr>
        <p:spPr>
          <a:xfrm>
            <a:off x="3385206" y="1570990"/>
            <a:ext cx="1187450" cy="1122680"/>
          </a:xfrm>
          <a:prstGeom prst="rect">
            <a:avLst/>
          </a:prstGeom>
        </p:spPr>
        <p:txBody>
          <a:bodyPr vert="horz" wrap="square" lIns="0" tIns="12700" rIns="0" bIns="0" rtlCol="0">
            <a:spAutoFit/>
          </a:bodyPr>
          <a:lstStyle/>
          <a:p>
            <a:pPr marL="12700" marR="38735">
              <a:lnSpc>
                <a:spcPct val="100000"/>
              </a:lnSpc>
              <a:spcBef>
                <a:spcPts val="100"/>
              </a:spcBef>
            </a:pPr>
            <a:r>
              <a:rPr sz="800" dirty="0">
                <a:solidFill>
                  <a:srgbClr val="231F20"/>
                </a:solidFill>
                <a:latin typeface="Gill Sans MT"/>
                <a:cs typeface="Gill Sans MT"/>
              </a:rPr>
              <a:t>Centrifuge</a:t>
            </a:r>
            <a:r>
              <a:rPr sz="800" spc="215" dirty="0">
                <a:solidFill>
                  <a:srgbClr val="231F20"/>
                </a:solidFill>
                <a:latin typeface="Gill Sans MT"/>
                <a:cs typeface="Gill Sans MT"/>
              </a:rPr>
              <a:t> </a:t>
            </a:r>
            <a:r>
              <a:rPr sz="800" spc="40" dirty="0">
                <a:solidFill>
                  <a:srgbClr val="231F20"/>
                </a:solidFill>
                <a:latin typeface="Gill Sans MT"/>
                <a:cs typeface="Gill Sans MT"/>
              </a:rPr>
              <a:t>Machine </a:t>
            </a:r>
            <a:r>
              <a:rPr sz="800" dirty="0">
                <a:solidFill>
                  <a:srgbClr val="231F20"/>
                </a:solidFill>
                <a:latin typeface="Gill Sans MT"/>
                <a:cs typeface="Gill Sans MT"/>
              </a:rPr>
              <a:t>Thermostatic</a:t>
            </a:r>
            <a:r>
              <a:rPr sz="800" spc="160" dirty="0">
                <a:solidFill>
                  <a:srgbClr val="231F20"/>
                </a:solidFill>
                <a:latin typeface="Gill Sans MT"/>
                <a:cs typeface="Gill Sans MT"/>
              </a:rPr>
              <a:t> </a:t>
            </a:r>
            <a:r>
              <a:rPr sz="800" spc="-10" dirty="0">
                <a:solidFill>
                  <a:srgbClr val="231F20"/>
                </a:solidFill>
                <a:latin typeface="Gill Sans MT"/>
                <a:cs typeface="Gill Sans MT"/>
              </a:rPr>
              <a:t>Water</a:t>
            </a:r>
            <a:r>
              <a:rPr sz="800" spc="165" dirty="0">
                <a:solidFill>
                  <a:srgbClr val="231F20"/>
                </a:solidFill>
                <a:latin typeface="Gill Sans MT"/>
                <a:cs typeface="Gill Sans MT"/>
              </a:rPr>
              <a:t> </a:t>
            </a:r>
            <a:r>
              <a:rPr sz="800" spc="-20" dirty="0">
                <a:solidFill>
                  <a:srgbClr val="231F20"/>
                </a:solidFill>
                <a:latin typeface="Gill Sans MT"/>
                <a:cs typeface="Gill Sans MT"/>
              </a:rPr>
              <a:t>Bath </a:t>
            </a:r>
            <a:r>
              <a:rPr sz="800" spc="50" dirty="0">
                <a:solidFill>
                  <a:srgbClr val="231F20"/>
                </a:solidFill>
                <a:latin typeface="Gill Sans MT"/>
                <a:cs typeface="Gill Sans MT"/>
              </a:rPr>
              <a:t>Shaking</a:t>
            </a:r>
            <a:r>
              <a:rPr sz="800" spc="-20" dirty="0">
                <a:solidFill>
                  <a:srgbClr val="231F20"/>
                </a:solidFill>
                <a:latin typeface="Gill Sans MT"/>
                <a:cs typeface="Gill Sans MT"/>
              </a:rPr>
              <a:t> </a:t>
            </a:r>
            <a:r>
              <a:rPr sz="800" spc="-10" dirty="0">
                <a:solidFill>
                  <a:srgbClr val="231F20"/>
                </a:solidFill>
                <a:latin typeface="Gill Sans MT"/>
                <a:cs typeface="Gill Sans MT"/>
              </a:rPr>
              <a:t>Water</a:t>
            </a:r>
            <a:r>
              <a:rPr sz="800" spc="-15" dirty="0">
                <a:solidFill>
                  <a:srgbClr val="231F20"/>
                </a:solidFill>
                <a:latin typeface="Gill Sans MT"/>
                <a:cs typeface="Gill Sans MT"/>
              </a:rPr>
              <a:t> </a:t>
            </a:r>
            <a:r>
              <a:rPr sz="800" spc="-20" dirty="0">
                <a:solidFill>
                  <a:srgbClr val="231F20"/>
                </a:solidFill>
                <a:latin typeface="Gill Sans MT"/>
                <a:cs typeface="Gill Sans MT"/>
              </a:rPr>
              <a:t>Bath </a:t>
            </a:r>
            <a:r>
              <a:rPr sz="800" dirty="0">
                <a:solidFill>
                  <a:srgbClr val="231F20"/>
                </a:solidFill>
                <a:latin typeface="Gill Sans MT"/>
                <a:cs typeface="Gill Sans MT"/>
              </a:rPr>
              <a:t>Orbital</a:t>
            </a:r>
            <a:r>
              <a:rPr sz="800" spc="-25" dirty="0">
                <a:solidFill>
                  <a:srgbClr val="231F20"/>
                </a:solidFill>
                <a:latin typeface="Gill Sans MT"/>
                <a:cs typeface="Gill Sans MT"/>
              </a:rPr>
              <a:t> </a:t>
            </a:r>
            <a:r>
              <a:rPr sz="800" spc="35" dirty="0">
                <a:solidFill>
                  <a:srgbClr val="231F20"/>
                </a:solidFill>
                <a:latin typeface="Gill Sans MT"/>
                <a:cs typeface="Gill Sans MT"/>
              </a:rPr>
              <a:t>Shakers</a:t>
            </a:r>
            <a:endParaRPr sz="800">
              <a:latin typeface="Gill Sans MT"/>
              <a:cs typeface="Gill Sans MT"/>
            </a:endParaRPr>
          </a:p>
          <a:p>
            <a:pPr marL="12700">
              <a:lnSpc>
                <a:spcPct val="100000"/>
              </a:lnSpc>
            </a:pPr>
            <a:r>
              <a:rPr sz="800" dirty="0">
                <a:solidFill>
                  <a:srgbClr val="231F20"/>
                </a:solidFill>
                <a:latin typeface="Gill Sans MT"/>
                <a:cs typeface="Gill Sans MT"/>
              </a:rPr>
              <a:t>Vortex</a:t>
            </a:r>
            <a:r>
              <a:rPr sz="800" spc="-20" dirty="0">
                <a:solidFill>
                  <a:srgbClr val="231F20"/>
                </a:solidFill>
                <a:latin typeface="Gill Sans MT"/>
                <a:cs typeface="Gill Sans MT"/>
              </a:rPr>
              <a:t> </a:t>
            </a:r>
            <a:r>
              <a:rPr sz="800" spc="-10" dirty="0">
                <a:solidFill>
                  <a:srgbClr val="231F20"/>
                </a:solidFill>
                <a:latin typeface="Gill Sans MT"/>
                <a:cs typeface="Gill Sans MT"/>
              </a:rPr>
              <a:t>Mixer</a:t>
            </a:r>
            <a:endParaRPr sz="800">
              <a:latin typeface="Gill Sans MT"/>
              <a:cs typeface="Gill Sans MT"/>
            </a:endParaRPr>
          </a:p>
          <a:p>
            <a:pPr marL="12700" marR="328295">
              <a:lnSpc>
                <a:spcPct val="100000"/>
              </a:lnSpc>
            </a:pPr>
            <a:r>
              <a:rPr sz="800" spc="-40" dirty="0">
                <a:solidFill>
                  <a:srgbClr val="231F20"/>
                </a:solidFill>
                <a:latin typeface="Gill Sans MT"/>
                <a:cs typeface="Gill Sans MT"/>
              </a:rPr>
              <a:t>Dry</a:t>
            </a:r>
            <a:r>
              <a:rPr sz="800" spc="70" dirty="0">
                <a:solidFill>
                  <a:srgbClr val="231F20"/>
                </a:solidFill>
                <a:latin typeface="Gill Sans MT"/>
                <a:cs typeface="Gill Sans MT"/>
              </a:rPr>
              <a:t> </a:t>
            </a:r>
            <a:r>
              <a:rPr sz="800" dirty="0">
                <a:solidFill>
                  <a:srgbClr val="231F20"/>
                </a:solidFill>
                <a:latin typeface="Gill Sans MT"/>
                <a:cs typeface="Gill Sans MT"/>
              </a:rPr>
              <a:t>Bath</a:t>
            </a:r>
            <a:r>
              <a:rPr sz="800" spc="75" dirty="0">
                <a:solidFill>
                  <a:srgbClr val="231F20"/>
                </a:solidFill>
                <a:latin typeface="Gill Sans MT"/>
                <a:cs typeface="Gill Sans MT"/>
              </a:rPr>
              <a:t> </a:t>
            </a:r>
            <a:r>
              <a:rPr sz="800" spc="-10" dirty="0">
                <a:solidFill>
                  <a:srgbClr val="231F20"/>
                </a:solidFill>
                <a:latin typeface="Gill Sans MT"/>
                <a:cs typeface="Gill Sans MT"/>
              </a:rPr>
              <a:t>Incubator </a:t>
            </a:r>
            <a:r>
              <a:rPr sz="800" dirty="0">
                <a:solidFill>
                  <a:srgbClr val="231F20"/>
                </a:solidFill>
                <a:latin typeface="Gill Sans MT"/>
                <a:cs typeface="Gill Sans MT"/>
              </a:rPr>
              <a:t>Sterilizer</a:t>
            </a:r>
            <a:r>
              <a:rPr sz="800" spc="120" dirty="0">
                <a:solidFill>
                  <a:srgbClr val="231F20"/>
                </a:solidFill>
                <a:latin typeface="Gill Sans MT"/>
                <a:cs typeface="Gill Sans MT"/>
              </a:rPr>
              <a:t> </a:t>
            </a:r>
            <a:r>
              <a:rPr sz="800" spc="40" dirty="0">
                <a:solidFill>
                  <a:srgbClr val="231F20"/>
                </a:solidFill>
                <a:latin typeface="Gill Sans MT"/>
                <a:cs typeface="Gill Sans MT"/>
              </a:rPr>
              <a:t>Machine </a:t>
            </a:r>
            <a:r>
              <a:rPr sz="800" spc="50" dirty="0">
                <a:solidFill>
                  <a:srgbClr val="231F20"/>
                </a:solidFill>
                <a:latin typeface="Gill Sans MT"/>
                <a:cs typeface="Gill Sans MT"/>
              </a:rPr>
              <a:t>Lab</a:t>
            </a:r>
            <a:r>
              <a:rPr sz="800" spc="-15" dirty="0">
                <a:solidFill>
                  <a:srgbClr val="231F20"/>
                </a:solidFill>
                <a:latin typeface="Gill Sans MT"/>
                <a:cs typeface="Gill Sans MT"/>
              </a:rPr>
              <a:t> </a:t>
            </a:r>
            <a:r>
              <a:rPr sz="800" spc="-10" dirty="0">
                <a:solidFill>
                  <a:srgbClr val="231F20"/>
                </a:solidFill>
                <a:latin typeface="Gill Sans MT"/>
                <a:cs typeface="Gill Sans MT"/>
              </a:rPr>
              <a:t>Incubator</a:t>
            </a:r>
            <a:endParaRPr sz="800">
              <a:latin typeface="Gill Sans MT"/>
              <a:cs typeface="Gill Sans MT"/>
            </a:endParaRPr>
          </a:p>
          <a:p>
            <a:pPr marL="12700">
              <a:lnSpc>
                <a:spcPct val="100000"/>
              </a:lnSpc>
            </a:pPr>
            <a:r>
              <a:rPr sz="800" dirty="0">
                <a:solidFill>
                  <a:srgbClr val="231F20"/>
                </a:solidFill>
                <a:latin typeface="Gill Sans MT"/>
                <a:cs typeface="Gill Sans MT"/>
              </a:rPr>
              <a:t>Portable</a:t>
            </a:r>
            <a:r>
              <a:rPr sz="800" spc="210" dirty="0">
                <a:solidFill>
                  <a:srgbClr val="231F20"/>
                </a:solidFill>
                <a:latin typeface="Gill Sans MT"/>
                <a:cs typeface="Gill Sans MT"/>
              </a:rPr>
              <a:t> </a:t>
            </a:r>
            <a:r>
              <a:rPr sz="800" dirty="0">
                <a:solidFill>
                  <a:srgbClr val="231F20"/>
                </a:solidFill>
                <a:latin typeface="Gill Sans MT"/>
                <a:cs typeface="Gill Sans MT"/>
              </a:rPr>
              <a:t>Suction</a:t>
            </a:r>
            <a:r>
              <a:rPr sz="800" spc="215" dirty="0">
                <a:solidFill>
                  <a:srgbClr val="231F20"/>
                </a:solidFill>
                <a:latin typeface="Gill Sans MT"/>
                <a:cs typeface="Gill Sans MT"/>
              </a:rPr>
              <a:t> </a:t>
            </a:r>
            <a:r>
              <a:rPr sz="800" spc="40" dirty="0">
                <a:solidFill>
                  <a:srgbClr val="231F20"/>
                </a:solidFill>
                <a:latin typeface="Gill Sans MT"/>
                <a:cs typeface="Gill Sans MT"/>
              </a:rPr>
              <a:t>Machine</a:t>
            </a:r>
            <a:endParaRPr sz="800">
              <a:latin typeface="Gill Sans MT"/>
              <a:cs typeface="Gill Sans MT"/>
            </a:endParaRPr>
          </a:p>
        </p:txBody>
      </p:sp>
      <p:grpSp>
        <p:nvGrpSpPr>
          <p:cNvPr id="17" name="object 17"/>
          <p:cNvGrpSpPr/>
          <p:nvPr/>
        </p:nvGrpSpPr>
        <p:grpSpPr>
          <a:xfrm>
            <a:off x="5484533" y="1145730"/>
            <a:ext cx="4455160" cy="1010919"/>
            <a:chOff x="5484533" y="1145730"/>
            <a:chExt cx="4455160" cy="1010919"/>
          </a:xfrm>
        </p:grpSpPr>
        <p:sp>
          <p:nvSpPr>
            <p:cNvPr id="18" name="object 18"/>
            <p:cNvSpPr/>
            <p:nvPr/>
          </p:nvSpPr>
          <p:spPr>
            <a:xfrm>
              <a:off x="5636907" y="1367345"/>
              <a:ext cx="4301490" cy="787400"/>
            </a:xfrm>
            <a:custGeom>
              <a:avLst/>
              <a:gdLst/>
              <a:ahLst/>
              <a:cxnLst/>
              <a:rect l="l" t="t" r="r" b="b"/>
              <a:pathLst>
                <a:path w="4301490" h="787400">
                  <a:moveTo>
                    <a:pt x="4300906" y="0"/>
                  </a:moveTo>
                  <a:lnTo>
                    <a:pt x="0" y="0"/>
                  </a:lnTo>
                  <a:lnTo>
                    <a:pt x="0" y="132765"/>
                  </a:lnTo>
                  <a:lnTo>
                    <a:pt x="0" y="145465"/>
                  </a:lnTo>
                  <a:lnTo>
                    <a:pt x="0" y="787120"/>
                  </a:lnTo>
                  <a:lnTo>
                    <a:pt x="4300906" y="787120"/>
                  </a:lnTo>
                  <a:lnTo>
                    <a:pt x="4300906" y="145465"/>
                  </a:lnTo>
                  <a:lnTo>
                    <a:pt x="4300906" y="132765"/>
                  </a:lnTo>
                  <a:lnTo>
                    <a:pt x="4300906" y="0"/>
                  </a:lnTo>
                  <a:close/>
                </a:path>
              </a:pathLst>
            </a:custGeom>
            <a:solidFill>
              <a:srgbClr val="FFFFFF"/>
            </a:solidFill>
          </p:spPr>
          <p:txBody>
            <a:bodyPr wrap="square" lIns="0" tIns="0" rIns="0" bIns="0" rtlCol="0"/>
            <a:lstStyle/>
            <a:p>
              <a:endParaRPr/>
            </a:p>
          </p:txBody>
        </p:sp>
        <p:sp>
          <p:nvSpPr>
            <p:cNvPr id="19" name="object 19"/>
            <p:cNvSpPr/>
            <p:nvPr/>
          </p:nvSpPr>
          <p:spPr>
            <a:xfrm>
              <a:off x="5636907" y="1367345"/>
              <a:ext cx="4301490" cy="787400"/>
            </a:xfrm>
            <a:custGeom>
              <a:avLst/>
              <a:gdLst/>
              <a:ahLst/>
              <a:cxnLst/>
              <a:rect l="l" t="t" r="r" b="b"/>
              <a:pathLst>
                <a:path w="4301490" h="787400">
                  <a:moveTo>
                    <a:pt x="4300905" y="787120"/>
                  </a:moveTo>
                  <a:lnTo>
                    <a:pt x="0" y="787120"/>
                  </a:lnTo>
                  <a:lnTo>
                    <a:pt x="0" y="0"/>
                  </a:lnTo>
                  <a:lnTo>
                    <a:pt x="4300905" y="0"/>
                  </a:lnTo>
                  <a:lnTo>
                    <a:pt x="4300905" y="787120"/>
                  </a:lnTo>
                  <a:close/>
                </a:path>
              </a:pathLst>
            </a:custGeom>
            <a:ln w="3175">
              <a:solidFill>
                <a:srgbClr val="AAA7A7"/>
              </a:solidFill>
            </a:ln>
          </p:spPr>
          <p:txBody>
            <a:bodyPr wrap="square" lIns="0" tIns="0" rIns="0" bIns="0" rtlCol="0"/>
            <a:lstStyle/>
            <a:p>
              <a:endParaRPr/>
            </a:p>
          </p:txBody>
        </p:sp>
        <p:sp>
          <p:nvSpPr>
            <p:cNvPr id="20" name="object 20"/>
            <p:cNvSpPr/>
            <p:nvPr/>
          </p:nvSpPr>
          <p:spPr>
            <a:xfrm>
              <a:off x="5484533" y="1145730"/>
              <a:ext cx="2254250" cy="367665"/>
            </a:xfrm>
            <a:custGeom>
              <a:avLst/>
              <a:gdLst/>
              <a:ahLst/>
              <a:cxnLst/>
              <a:rect l="l" t="t" r="r" b="b"/>
              <a:pathLst>
                <a:path w="2254250" h="367665">
                  <a:moveTo>
                    <a:pt x="2254072" y="0"/>
                  </a:moveTo>
                  <a:lnTo>
                    <a:pt x="0" y="0"/>
                  </a:lnTo>
                  <a:lnTo>
                    <a:pt x="0" y="300405"/>
                  </a:lnTo>
                  <a:lnTo>
                    <a:pt x="0" y="367080"/>
                  </a:lnTo>
                  <a:lnTo>
                    <a:pt x="2254072" y="367080"/>
                  </a:lnTo>
                  <a:lnTo>
                    <a:pt x="2254072" y="71805"/>
                  </a:lnTo>
                  <a:lnTo>
                    <a:pt x="2254072" y="0"/>
                  </a:lnTo>
                  <a:close/>
                </a:path>
              </a:pathLst>
            </a:custGeom>
            <a:solidFill>
              <a:srgbClr val="027547"/>
            </a:solidFill>
          </p:spPr>
          <p:txBody>
            <a:bodyPr wrap="square" lIns="0" tIns="0" rIns="0" bIns="0" rtlCol="0"/>
            <a:lstStyle/>
            <a:p>
              <a:endParaRPr/>
            </a:p>
          </p:txBody>
        </p:sp>
        <p:sp>
          <p:nvSpPr>
            <p:cNvPr id="21" name="object 21"/>
            <p:cNvSpPr/>
            <p:nvPr/>
          </p:nvSpPr>
          <p:spPr>
            <a:xfrm>
              <a:off x="5484533" y="1512811"/>
              <a:ext cx="149225" cy="129539"/>
            </a:xfrm>
            <a:custGeom>
              <a:avLst/>
              <a:gdLst/>
              <a:ahLst/>
              <a:cxnLst/>
              <a:rect l="l" t="t" r="r" b="b"/>
              <a:pathLst>
                <a:path w="149225" h="129539">
                  <a:moveTo>
                    <a:pt x="149225" y="0"/>
                  </a:moveTo>
                  <a:lnTo>
                    <a:pt x="0" y="0"/>
                  </a:lnTo>
                  <a:lnTo>
                    <a:pt x="149225" y="129336"/>
                  </a:lnTo>
                  <a:lnTo>
                    <a:pt x="149225" y="0"/>
                  </a:lnTo>
                  <a:close/>
                </a:path>
              </a:pathLst>
            </a:custGeom>
            <a:solidFill>
              <a:srgbClr val="02351D"/>
            </a:solidFill>
          </p:spPr>
          <p:txBody>
            <a:bodyPr wrap="square" lIns="0" tIns="0" rIns="0" bIns="0" rtlCol="0"/>
            <a:lstStyle/>
            <a:p>
              <a:endParaRPr/>
            </a:p>
          </p:txBody>
        </p:sp>
      </p:grpSp>
      <p:sp>
        <p:nvSpPr>
          <p:cNvPr id="22" name="object 22"/>
          <p:cNvSpPr txBox="1"/>
          <p:nvPr/>
        </p:nvSpPr>
        <p:spPr>
          <a:xfrm>
            <a:off x="5484533" y="1145730"/>
            <a:ext cx="2254250" cy="367665"/>
          </a:xfrm>
          <a:prstGeom prst="rect">
            <a:avLst/>
          </a:prstGeom>
        </p:spPr>
        <p:txBody>
          <a:bodyPr vert="horz" wrap="square" lIns="0" tIns="107314" rIns="0" bIns="0" rtlCol="0">
            <a:spAutoFit/>
          </a:bodyPr>
          <a:lstStyle/>
          <a:p>
            <a:pPr marL="62230">
              <a:lnSpc>
                <a:spcPct val="100000"/>
              </a:lnSpc>
              <a:spcBef>
                <a:spcPts val="844"/>
              </a:spcBef>
            </a:pPr>
            <a:r>
              <a:rPr sz="900" b="1" dirty="0">
                <a:solidFill>
                  <a:srgbClr val="FFFFFF"/>
                </a:solidFill>
                <a:latin typeface="Trebuchet MS"/>
                <a:cs typeface="Trebuchet MS"/>
              </a:rPr>
              <a:t>Name</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35" dirty="0">
                <a:solidFill>
                  <a:srgbClr val="FFFFFF"/>
                </a:solidFill>
                <a:latin typeface="Trebuchet MS"/>
                <a:cs typeface="Trebuchet MS"/>
              </a:rPr>
              <a:t>principal</a:t>
            </a:r>
            <a:r>
              <a:rPr sz="900" b="1" spc="-40" dirty="0">
                <a:solidFill>
                  <a:srgbClr val="FFFFFF"/>
                </a:solidFill>
                <a:latin typeface="Trebuchet MS"/>
                <a:cs typeface="Trebuchet MS"/>
              </a:rPr>
              <a:t> </a:t>
            </a:r>
            <a:r>
              <a:rPr sz="900" b="1" spc="-20" dirty="0">
                <a:solidFill>
                  <a:srgbClr val="FFFFFF"/>
                </a:solidFill>
                <a:latin typeface="Trebuchet MS"/>
                <a:cs typeface="Trebuchet MS"/>
              </a:rPr>
              <a:t>and</a:t>
            </a:r>
            <a:r>
              <a:rPr sz="900" b="1" spc="-35" dirty="0">
                <a:solidFill>
                  <a:srgbClr val="FFFFFF"/>
                </a:solidFill>
                <a:latin typeface="Trebuchet MS"/>
                <a:cs typeface="Trebuchet MS"/>
              </a:rPr>
              <a:t> country</a:t>
            </a:r>
            <a:r>
              <a:rPr sz="900" b="1" spc="-40" dirty="0">
                <a:solidFill>
                  <a:srgbClr val="FFFFFF"/>
                </a:solidFill>
                <a:latin typeface="Trebuchet MS"/>
                <a:cs typeface="Trebuchet MS"/>
              </a:rPr>
              <a:t> </a:t>
            </a:r>
            <a:r>
              <a:rPr sz="900" b="1" spc="-10" dirty="0">
                <a:solidFill>
                  <a:srgbClr val="FFFFFF"/>
                </a:solidFill>
                <a:latin typeface="Trebuchet MS"/>
                <a:cs typeface="Trebuchet MS"/>
              </a:rPr>
              <a:t>of</a:t>
            </a:r>
            <a:r>
              <a:rPr sz="900" b="1" spc="-40" dirty="0">
                <a:solidFill>
                  <a:srgbClr val="FFFFFF"/>
                </a:solidFill>
                <a:latin typeface="Trebuchet MS"/>
                <a:cs typeface="Trebuchet MS"/>
              </a:rPr>
              <a:t> </a:t>
            </a:r>
            <a:r>
              <a:rPr sz="900" b="1" spc="-10" dirty="0">
                <a:solidFill>
                  <a:srgbClr val="FFFFFF"/>
                </a:solidFill>
                <a:latin typeface="Trebuchet MS"/>
                <a:cs typeface="Trebuchet MS"/>
              </a:rPr>
              <a:t>origin</a:t>
            </a:r>
            <a:endParaRPr sz="900" dirty="0">
              <a:latin typeface="Trebuchet MS"/>
              <a:cs typeface="Trebuchet MS"/>
            </a:endParaRPr>
          </a:p>
        </p:txBody>
      </p:sp>
      <p:sp>
        <p:nvSpPr>
          <p:cNvPr id="23" name="object 23"/>
          <p:cNvSpPr/>
          <p:nvPr/>
        </p:nvSpPr>
        <p:spPr>
          <a:xfrm>
            <a:off x="8143418" y="1133030"/>
            <a:ext cx="1794510" cy="367665"/>
          </a:xfrm>
          <a:custGeom>
            <a:avLst/>
            <a:gdLst/>
            <a:ahLst/>
            <a:cxnLst/>
            <a:rect l="l" t="t" r="r" b="b"/>
            <a:pathLst>
              <a:path w="1794509" h="367665">
                <a:moveTo>
                  <a:pt x="1794395" y="0"/>
                </a:moveTo>
                <a:lnTo>
                  <a:pt x="0" y="0"/>
                </a:lnTo>
                <a:lnTo>
                  <a:pt x="0" y="290880"/>
                </a:lnTo>
                <a:lnTo>
                  <a:pt x="0" y="367080"/>
                </a:lnTo>
                <a:lnTo>
                  <a:pt x="1794395" y="367080"/>
                </a:lnTo>
                <a:lnTo>
                  <a:pt x="1794395" y="71805"/>
                </a:lnTo>
                <a:lnTo>
                  <a:pt x="1794395" y="0"/>
                </a:lnTo>
                <a:close/>
              </a:path>
            </a:pathLst>
          </a:custGeom>
          <a:solidFill>
            <a:srgbClr val="027547"/>
          </a:solidFill>
        </p:spPr>
        <p:txBody>
          <a:bodyPr wrap="square" lIns="0" tIns="0" rIns="0" bIns="0" rtlCol="0"/>
          <a:lstStyle/>
          <a:p>
            <a:endParaRPr/>
          </a:p>
        </p:txBody>
      </p:sp>
      <p:sp>
        <p:nvSpPr>
          <p:cNvPr id="24" name="object 24"/>
          <p:cNvSpPr txBox="1"/>
          <p:nvPr/>
        </p:nvSpPr>
        <p:spPr>
          <a:xfrm>
            <a:off x="8143417" y="1133030"/>
            <a:ext cx="1794510" cy="367665"/>
          </a:xfrm>
          <a:prstGeom prst="rect">
            <a:avLst/>
          </a:prstGeom>
        </p:spPr>
        <p:txBody>
          <a:bodyPr vert="horz" wrap="square" lIns="0" tIns="3175" rIns="0" bIns="0" rtlCol="0">
            <a:spAutoFit/>
          </a:bodyPr>
          <a:lstStyle/>
          <a:p>
            <a:pPr>
              <a:lnSpc>
                <a:spcPct val="100000"/>
              </a:lnSpc>
              <a:spcBef>
                <a:spcPts val="25"/>
              </a:spcBef>
            </a:pPr>
            <a:endParaRPr sz="800" dirty="0">
              <a:latin typeface="Times New Roman"/>
              <a:cs typeface="Times New Roman"/>
            </a:endParaRPr>
          </a:p>
          <a:p>
            <a:pPr marL="86995" algn="ctr">
              <a:lnSpc>
                <a:spcPct val="100000"/>
              </a:lnSpc>
            </a:pPr>
            <a:r>
              <a:rPr sz="900" b="1" spc="-10" dirty="0">
                <a:solidFill>
                  <a:srgbClr val="FFFFFF"/>
                </a:solidFill>
                <a:latin typeface="Trebuchet MS"/>
                <a:cs typeface="Trebuchet MS"/>
              </a:rPr>
              <a:t>Products</a:t>
            </a:r>
            <a:endParaRPr sz="900" dirty="0">
              <a:latin typeface="Trebuchet MS"/>
              <a:cs typeface="Trebuchet MS"/>
            </a:endParaRPr>
          </a:p>
        </p:txBody>
      </p:sp>
      <p:sp>
        <p:nvSpPr>
          <p:cNvPr id="25" name="object 25"/>
          <p:cNvSpPr/>
          <p:nvPr/>
        </p:nvSpPr>
        <p:spPr>
          <a:xfrm>
            <a:off x="5631345" y="1734705"/>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26" name="object 26"/>
          <p:cNvSpPr txBox="1"/>
          <p:nvPr/>
        </p:nvSpPr>
        <p:spPr>
          <a:xfrm>
            <a:off x="5848845" y="1737347"/>
            <a:ext cx="554990" cy="147320"/>
          </a:xfrm>
          <a:prstGeom prst="rect">
            <a:avLst/>
          </a:prstGeom>
        </p:spPr>
        <p:txBody>
          <a:bodyPr vert="horz" wrap="square" lIns="0" tIns="12700" rIns="0" bIns="0" rtlCol="0">
            <a:spAutoFit/>
          </a:bodyPr>
          <a:lstStyle/>
          <a:p>
            <a:pPr marL="12700">
              <a:lnSpc>
                <a:spcPct val="100000"/>
              </a:lnSpc>
              <a:spcBef>
                <a:spcPts val="100"/>
              </a:spcBef>
            </a:pPr>
            <a:r>
              <a:rPr sz="800" b="1" spc="-20" dirty="0">
                <a:solidFill>
                  <a:srgbClr val="231F20"/>
                </a:solidFill>
                <a:latin typeface="Trebuchet MS"/>
                <a:cs typeface="Trebuchet MS"/>
              </a:rPr>
              <a:t>Olive/China</a:t>
            </a:r>
            <a:endParaRPr sz="800">
              <a:latin typeface="Trebuchet MS"/>
              <a:cs typeface="Trebuchet MS"/>
            </a:endParaRPr>
          </a:p>
        </p:txBody>
      </p:sp>
      <p:sp>
        <p:nvSpPr>
          <p:cNvPr id="27" name="object 27"/>
          <p:cNvSpPr txBox="1"/>
          <p:nvPr/>
        </p:nvSpPr>
        <p:spPr>
          <a:xfrm>
            <a:off x="8242744" y="1571028"/>
            <a:ext cx="974090" cy="513080"/>
          </a:xfrm>
          <a:prstGeom prst="rect">
            <a:avLst/>
          </a:prstGeom>
        </p:spPr>
        <p:txBody>
          <a:bodyPr vert="horz" wrap="square" lIns="0" tIns="12700" rIns="0" bIns="0" rtlCol="0">
            <a:spAutoFit/>
          </a:bodyPr>
          <a:lstStyle/>
          <a:p>
            <a:pPr marL="12700" marR="5080">
              <a:lnSpc>
                <a:spcPct val="100000"/>
              </a:lnSpc>
              <a:spcBef>
                <a:spcPts val="100"/>
              </a:spcBef>
            </a:pPr>
            <a:r>
              <a:rPr sz="800" dirty="0">
                <a:solidFill>
                  <a:srgbClr val="231F20"/>
                </a:solidFill>
                <a:latin typeface="Gill Sans MT"/>
                <a:cs typeface="Gill Sans MT"/>
              </a:rPr>
              <a:t>Oxygen</a:t>
            </a:r>
            <a:r>
              <a:rPr sz="800" spc="50" dirty="0">
                <a:solidFill>
                  <a:srgbClr val="231F20"/>
                </a:solidFill>
                <a:latin typeface="Gill Sans MT"/>
                <a:cs typeface="Gill Sans MT"/>
              </a:rPr>
              <a:t> </a:t>
            </a:r>
            <a:r>
              <a:rPr sz="800" spc="-10" dirty="0">
                <a:solidFill>
                  <a:srgbClr val="231F20"/>
                </a:solidFill>
                <a:latin typeface="Gill Sans MT"/>
                <a:cs typeface="Gill Sans MT"/>
              </a:rPr>
              <a:t>Concentrator </a:t>
            </a:r>
            <a:r>
              <a:rPr sz="800" dirty="0">
                <a:solidFill>
                  <a:srgbClr val="231F20"/>
                </a:solidFill>
                <a:latin typeface="Gill Sans MT"/>
                <a:cs typeface="Gill Sans MT"/>
              </a:rPr>
              <a:t>BIPAP</a:t>
            </a:r>
            <a:r>
              <a:rPr sz="800" spc="155" dirty="0">
                <a:solidFill>
                  <a:srgbClr val="231F20"/>
                </a:solidFill>
                <a:latin typeface="Gill Sans MT"/>
                <a:cs typeface="Gill Sans MT"/>
              </a:rPr>
              <a:t> </a:t>
            </a:r>
            <a:r>
              <a:rPr sz="800" spc="40" dirty="0">
                <a:solidFill>
                  <a:srgbClr val="231F20"/>
                </a:solidFill>
                <a:latin typeface="Gill Sans MT"/>
                <a:cs typeface="Gill Sans MT"/>
              </a:rPr>
              <a:t>Machine</a:t>
            </a:r>
            <a:r>
              <a:rPr sz="800" spc="400" dirty="0">
                <a:solidFill>
                  <a:srgbClr val="231F20"/>
                </a:solidFill>
                <a:latin typeface="Gill Sans MT"/>
                <a:cs typeface="Gill Sans MT"/>
              </a:rPr>
              <a:t> </a:t>
            </a:r>
            <a:r>
              <a:rPr sz="800" dirty="0">
                <a:solidFill>
                  <a:srgbClr val="231F20"/>
                </a:solidFill>
                <a:latin typeface="Gill Sans MT"/>
                <a:cs typeface="Gill Sans MT"/>
              </a:rPr>
              <a:t>CPAP</a:t>
            </a:r>
            <a:r>
              <a:rPr sz="800" spc="45" dirty="0">
                <a:solidFill>
                  <a:srgbClr val="231F20"/>
                </a:solidFill>
                <a:latin typeface="Gill Sans MT"/>
                <a:cs typeface="Gill Sans MT"/>
              </a:rPr>
              <a:t> </a:t>
            </a:r>
            <a:r>
              <a:rPr sz="800" spc="40" dirty="0">
                <a:solidFill>
                  <a:srgbClr val="231F20"/>
                </a:solidFill>
                <a:latin typeface="Gill Sans MT"/>
                <a:cs typeface="Gill Sans MT"/>
              </a:rPr>
              <a:t>Machine </a:t>
            </a:r>
            <a:r>
              <a:rPr sz="800" dirty="0">
                <a:solidFill>
                  <a:srgbClr val="231F20"/>
                </a:solidFill>
                <a:latin typeface="Gill Sans MT"/>
                <a:cs typeface="Gill Sans MT"/>
              </a:rPr>
              <a:t>Nebulizer</a:t>
            </a:r>
            <a:r>
              <a:rPr sz="800" spc="130" dirty="0">
                <a:solidFill>
                  <a:srgbClr val="231F20"/>
                </a:solidFill>
                <a:latin typeface="Gill Sans MT"/>
                <a:cs typeface="Gill Sans MT"/>
              </a:rPr>
              <a:t> </a:t>
            </a:r>
            <a:r>
              <a:rPr sz="800" spc="40" dirty="0">
                <a:solidFill>
                  <a:srgbClr val="231F20"/>
                </a:solidFill>
                <a:latin typeface="Gill Sans MT"/>
                <a:cs typeface="Gill Sans MT"/>
              </a:rPr>
              <a:t>Machine</a:t>
            </a:r>
            <a:endParaRPr sz="800">
              <a:latin typeface="Gill Sans MT"/>
              <a:cs typeface="Gill Sans MT"/>
            </a:endParaRPr>
          </a:p>
        </p:txBody>
      </p:sp>
      <p:grpSp>
        <p:nvGrpSpPr>
          <p:cNvPr id="28" name="object 28"/>
          <p:cNvGrpSpPr/>
          <p:nvPr/>
        </p:nvGrpSpPr>
        <p:grpSpPr>
          <a:xfrm>
            <a:off x="3315411" y="1629359"/>
            <a:ext cx="6622415" cy="1027430"/>
            <a:chOff x="3315411" y="1629359"/>
            <a:chExt cx="6622415" cy="1027430"/>
          </a:xfrm>
        </p:grpSpPr>
        <p:sp>
          <p:nvSpPr>
            <p:cNvPr id="29" name="object 29"/>
            <p:cNvSpPr/>
            <p:nvPr/>
          </p:nvSpPr>
          <p:spPr>
            <a:xfrm>
              <a:off x="3315411" y="1629358"/>
              <a:ext cx="4897120" cy="1027430"/>
            </a:xfrm>
            <a:custGeom>
              <a:avLst/>
              <a:gdLst/>
              <a:ahLst/>
              <a:cxnLst/>
              <a:rect l="l" t="t" r="r" b="b"/>
              <a:pathLst>
                <a:path w="4897120" h="1027430">
                  <a:moveTo>
                    <a:pt x="43154" y="1005243"/>
                  </a:moveTo>
                  <a:lnTo>
                    <a:pt x="41452" y="996848"/>
                  </a:lnTo>
                  <a:lnTo>
                    <a:pt x="36817" y="990003"/>
                  </a:lnTo>
                  <a:lnTo>
                    <a:pt x="29959" y="985380"/>
                  </a:lnTo>
                  <a:lnTo>
                    <a:pt x="21577" y="983678"/>
                  </a:lnTo>
                  <a:lnTo>
                    <a:pt x="13169" y="985380"/>
                  </a:lnTo>
                  <a:lnTo>
                    <a:pt x="6311" y="990003"/>
                  </a:lnTo>
                  <a:lnTo>
                    <a:pt x="1689" y="996848"/>
                  </a:lnTo>
                  <a:lnTo>
                    <a:pt x="0" y="1005243"/>
                  </a:lnTo>
                  <a:lnTo>
                    <a:pt x="1689" y="1013650"/>
                  </a:lnTo>
                  <a:lnTo>
                    <a:pt x="6311" y="1020495"/>
                  </a:lnTo>
                  <a:lnTo>
                    <a:pt x="13169" y="1025118"/>
                  </a:lnTo>
                  <a:lnTo>
                    <a:pt x="21577" y="1026807"/>
                  </a:lnTo>
                  <a:lnTo>
                    <a:pt x="29959" y="1025118"/>
                  </a:lnTo>
                  <a:lnTo>
                    <a:pt x="36817" y="1020495"/>
                  </a:lnTo>
                  <a:lnTo>
                    <a:pt x="41452" y="1013650"/>
                  </a:lnTo>
                  <a:lnTo>
                    <a:pt x="43154" y="1005243"/>
                  </a:lnTo>
                  <a:close/>
                </a:path>
                <a:path w="4897120" h="1027430">
                  <a:moveTo>
                    <a:pt x="43154" y="882535"/>
                  </a:moveTo>
                  <a:lnTo>
                    <a:pt x="41452" y="874141"/>
                  </a:lnTo>
                  <a:lnTo>
                    <a:pt x="36817" y="867295"/>
                  </a:lnTo>
                  <a:lnTo>
                    <a:pt x="29959" y="862672"/>
                  </a:lnTo>
                  <a:lnTo>
                    <a:pt x="21577" y="860971"/>
                  </a:lnTo>
                  <a:lnTo>
                    <a:pt x="13169" y="862672"/>
                  </a:lnTo>
                  <a:lnTo>
                    <a:pt x="6311" y="867295"/>
                  </a:lnTo>
                  <a:lnTo>
                    <a:pt x="1689" y="874141"/>
                  </a:lnTo>
                  <a:lnTo>
                    <a:pt x="0" y="882535"/>
                  </a:lnTo>
                  <a:lnTo>
                    <a:pt x="1689" y="890943"/>
                  </a:lnTo>
                  <a:lnTo>
                    <a:pt x="6311" y="897788"/>
                  </a:lnTo>
                  <a:lnTo>
                    <a:pt x="13169" y="902411"/>
                  </a:lnTo>
                  <a:lnTo>
                    <a:pt x="21577" y="904100"/>
                  </a:lnTo>
                  <a:lnTo>
                    <a:pt x="29959" y="902411"/>
                  </a:lnTo>
                  <a:lnTo>
                    <a:pt x="36817" y="897788"/>
                  </a:lnTo>
                  <a:lnTo>
                    <a:pt x="41452" y="890943"/>
                  </a:lnTo>
                  <a:lnTo>
                    <a:pt x="43154" y="882535"/>
                  </a:lnTo>
                  <a:close/>
                </a:path>
                <a:path w="4897120" h="1027430">
                  <a:moveTo>
                    <a:pt x="43154" y="759828"/>
                  </a:moveTo>
                  <a:lnTo>
                    <a:pt x="41452" y="751433"/>
                  </a:lnTo>
                  <a:lnTo>
                    <a:pt x="36817" y="744588"/>
                  </a:lnTo>
                  <a:lnTo>
                    <a:pt x="29959" y="739965"/>
                  </a:lnTo>
                  <a:lnTo>
                    <a:pt x="21577" y="738263"/>
                  </a:lnTo>
                  <a:lnTo>
                    <a:pt x="13169" y="739965"/>
                  </a:lnTo>
                  <a:lnTo>
                    <a:pt x="6311" y="744588"/>
                  </a:lnTo>
                  <a:lnTo>
                    <a:pt x="1689" y="751433"/>
                  </a:lnTo>
                  <a:lnTo>
                    <a:pt x="0" y="759828"/>
                  </a:lnTo>
                  <a:lnTo>
                    <a:pt x="1689" y="768235"/>
                  </a:lnTo>
                  <a:lnTo>
                    <a:pt x="6311" y="775081"/>
                  </a:lnTo>
                  <a:lnTo>
                    <a:pt x="13169" y="779703"/>
                  </a:lnTo>
                  <a:lnTo>
                    <a:pt x="21577" y="781392"/>
                  </a:lnTo>
                  <a:lnTo>
                    <a:pt x="29959" y="779703"/>
                  </a:lnTo>
                  <a:lnTo>
                    <a:pt x="36817" y="775081"/>
                  </a:lnTo>
                  <a:lnTo>
                    <a:pt x="41452" y="768235"/>
                  </a:lnTo>
                  <a:lnTo>
                    <a:pt x="43154" y="759828"/>
                  </a:lnTo>
                  <a:close/>
                </a:path>
                <a:path w="4897120" h="1027430">
                  <a:moveTo>
                    <a:pt x="43154" y="637120"/>
                  </a:moveTo>
                  <a:lnTo>
                    <a:pt x="41452" y="628726"/>
                  </a:lnTo>
                  <a:lnTo>
                    <a:pt x="36817" y="621880"/>
                  </a:lnTo>
                  <a:lnTo>
                    <a:pt x="29959" y="617258"/>
                  </a:lnTo>
                  <a:lnTo>
                    <a:pt x="21577" y="615556"/>
                  </a:lnTo>
                  <a:lnTo>
                    <a:pt x="13169" y="617258"/>
                  </a:lnTo>
                  <a:lnTo>
                    <a:pt x="6311" y="621880"/>
                  </a:lnTo>
                  <a:lnTo>
                    <a:pt x="1689" y="628726"/>
                  </a:lnTo>
                  <a:lnTo>
                    <a:pt x="0" y="637120"/>
                  </a:lnTo>
                  <a:lnTo>
                    <a:pt x="1689" y="645528"/>
                  </a:lnTo>
                  <a:lnTo>
                    <a:pt x="6311" y="652373"/>
                  </a:lnTo>
                  <a:lnTo>
                    <a:pt x="13169" y="656996"/>
                  </a:lnTo>
                  <a:lnTo>
                    <a:pt x="21577" y="658685"/>
                  </a:lnTo>
                  <a:lnTo>
                    <a:pt x="29959" y="656996"/>
                  </a:lnTo>
                  <a:lnTo>
                    <a:pt x="36817" y="652373"/>
                  </a:lnTo>
                  <a:lnTo>
                    <a:pt x="41452" y="645528"/>
                  </a:lnTo>
                  <a:lnTo>
                    <a:pt x="43154" y="637120"/>
                  </a:lnTo>
                  <a:close/>
                </a:path>
                <a:path w="4897120" h="1027430">
                  <a:moveTo>
                    <a:pt x="43154" y="514400"/>
                  </a:moveTo>
                  <a:lnTo>
                    <a:pt x="41452" y="506018"/>
                  </a:lnTo>
                  <a:lnTo>
                    <a:pt x="36817" y="499173"/>
                  </a:lnTo>
                  <a:lnTo>
                    <a:pt x="29959" y="494550"/>
                  </a:lnTo>
                  <a:lnTo>
                    <a:pt x="21577" y="492848"/>
                  </a:lnTo>
                  <a:lnTo>
                    <a:pt x="13169" y="494550"/>
                  </a:lnTo>
                  <a:lnTo>
                    <a:pt x="6311" y="499173"/>
                  </a:lnTo>
                  <a:lnTo>
                    <a:pt x="1689" y="506018"/>
                  </a:lnTo>
                  <a:lnTo>
                    <a:pt x="0" y="514400"/>
                  </a:lnTo>
                  <a:lnTo>
                    <a:pt x="1689" y="522808"/>
                  </a:lnTo>
                  <a:lnTo>
                    <a:pt x="6311" y="529653"/>
                  </a:lnTo>
                  <a:lnTo>
                    <a:pt x="13169" y="534276"/>
                  </a:lnTo>
                  <a:lnTo>
                    <a:pt x="21577" y="535965"/>
                  </a:lnTo>
                  <a:lnTo>
                    <a:pt x="29959" y="534276"/>
                  </a:lnTo>
                  <a:lnTo>
                    <a:pt x="36817" y="529653"/>
                  </a:lnTo>
                  <a:lnTo>
                    <a:pt x="41452" y="522808"/>
                  </a:lnTo>
                  <a:lnTo>
                    <a:pt x="43154" y="514400"/>
                  </a:lnTo>
                  <a:close/>
                </a:path>
                <a:path w="4897120" h="1027430">
                  <a:moveTo>
                    <a:pt x="43154" y="391693"/>
                  </a:moveTo>
                  <a:lnTo>
                    <a:pt x="41452" y="383311"/>
                  </a:lnTo>
                  <a:lnTo>
                    <a:pt x="36817" y="376466"/>
                  </a:lnTo>
                  <a:lnTo>
                    <a:pt x="29959" y="371843"/>
                  </a:lnTo>
                  <a:lnTo>
                    <a:pt x="21577" y="370141"/>
                  </a:lnTo>
                  <a:lnTo>
                    <a:pt x="13169" y="371843"/>
                  </a:lnTo>
                  <a:lnTo>
                    <a:pt x="6311" y="376466"/>
                  </a:lnTo>
                  <a:lnTo>
                    <a:pt x="1689" y="383311"/>
                  </a:lnTo>
                  <a:lnTo>
                    <a:pt x="0" y="391693"/>
                  </a:lnTo>
                  <a:lnTo>
                    <a:pt x="1689" y="400100"/>
                  </a:lnTo>
                  <a:lnTo>
                    <a:pt x="6311" y="406946"/>
                  </a:lnTo>
                  <a:lnTo>
                    <a:pt x="13169" y="411568"/>
                  </a:lnTo>
                  <a:lnTo>
                    <a:pt x="21577" y="413258"/>
                  </a:lnTo>
                  <a:lnTo>
                    <a:pt x="29959" y="411568"/>
                  </a:lnTo>
                  <a:lnTo>
                    <a:pt x="36817" y="406946"/>
                  </a:lnTo>
                  <a:lnTo>
                    <a:pt x="41452" y="400100"/>
                  </a:lnTo>
                  <a:lnTo>
                    <a:pt x="43154" y="391693"/>
                  </a:lnTo>
                  <a:close/>
                </a:path>
                <a:path w="4897120" h="1027430">
                  <a:moveTo>
                    <a:pt x="43154" y="268986"/>
                  </a:moveTo>
                  <a:lnTo>
                    <a:pt x="41452" y="260604"/>
                  </a:lnTo>
                  <a:lnTo>
                    <a:pt x="36817" y="253758"/>
                  </a:lnTo>
                  <a:lnTo>
                    <a:pt x="29959" y="249135"/>
                  </a:lnTo>
                  <a:lnTo>
                    <a:pt x="21577" y="247434"/>
                  </a:lnTo>
                  <a:lnTo>
                    <a:pt x="13169" y="249135"/>
                  </a:lnTo>
                  <a:lnTo>
                    <a:pt x="6311" y="253758"/>
                  </a:lnTo>
                  <a:lnTo>
                    <a:pt x="1689" y="260604"/>
                  </a:lnTo>
                  <a:lnTo>
                    <a:pt x="0" y="268986"/>
                  </a:lnTo>
                  <a:lnTo>
                    <a:pt x="1689" y="277393"/>
                  </a:lnTo>
                  <a:lnTo>
                    <a:pt x="6311" y="284238"/>
                  </a:lnTo>
                  <a:lnTo>
                    <a:pt x="13169" y="288861"/>
                  </a:lnTo>
                  <a:lnTo>
                    <a:pt x="21577" y="290550"/>
                  </a:lnTo>
                  <a:lnTo>
                    <a:pt x="29959" y="288861"/>
                  </a:lnTo>
                  <a:lnTo>
                    <a:pt x="36817" y="284238"/>
                  </a:lnTo>
                  <a:lnTo>
                    <a:pt x="41452" y="277393"/>
                  </a:lnTo>
                  <a:lnTo>
                    <a:pt x="43154" y="268986"/>
                  </a:lnTo>
                  <a:close/>
                </a:path>
                <a:path w="4897120" h="1027430">
                  <a:moveTo>
                    <a:pt x="43154" y="146265"/>
                  </a:moveTo>
                  <a:lnTo>
                    <a:pt x="41452" y="137883"/>
                  </a:lnTo>
                  <a:lnTo>
                    <a:pt x="36817" y="131038"/>
                  </a:lnTo>
                  <a:lnTo>
                    <a:pt x="29959" y="126415"/>
                  </a:lnTo>
                  <a:lnTo>
                    <a:pt x="21577" y="124714"/>
                  </a:lnTo>
                  <a:lnTo>
                    <a:pt x="13169" y="126415"/>
                  </a:lnTo>
                  <a:lnTo>
                    <a:pt x="6311" y="131038"/>
                  </a:lnTo>
                  <a:lnTo>
                    <a:pt x="1689" y="137883"/>
                  </a:lnTo>
                  <a:lnTo>
                    <a:pt x="0" y="146265"/>
                  </a:lnTo>
                  <a:lnTo>
                    <a:pt x="1689" y="154660"/>
                  </a:lnTo>
                  <a:lnTo>
                    <a:pt x="6311" y="161505"/>
                  </a:lnTo>
                  <a:lnTo>
                    <a:pt x="13169" y="166128"/>
                  </a:lnTo>
                  <a:lnTo>
                    <a:pt x="21577" y="167817"/>
                  </a:lnTo>
                  <a:lnTo>
                    <a:pt x="29959" y="166128"/>
                  </a:lnTo>
                  <a:lnTo>
                    <a:pt x="36817" y="161505"/>
                  </a:lnTo>
                  <a:lnTo>
                    <a:pt x="41452" y="154660"/>
                  </a:lnTo>
                  <a:lnTo>
                    <a:pt x="43154" y="146265"/>
                  </a:lnTo>
                  <a:close/>
                </a:path>
                <a:path w="4897120" h="1027430">
                  <a:moveTo>
                    <a:pt x="43154" y="23558"/>
                  </a:moveTo>
                  <a:lnTo>
                    <a:pt x="41452" y="15176"/>
                  </a:lnTo>
                  <a:lnTo>
                    <a:pt x="36817" y="8331"/>
                  </a:lnTo>
                  <a:lnTo>
                    <a:pt x="29959" y="3708"/>
                  </a:lnTo>
                  <a:lnTo>
                    <a:pt x="21577" y="2006"/>
                  </a:lnTo>
                  <a:lnTo>
                    <a:pt x="13169" y="3708"/>
                  </a:lnTo>
                  <a:lnTo>
                    <a:pt x="6311" y="8331"/>
                  </a:lnTo>
                  <a:lnTo>
                    <a:pt x="1689" y="15176"/>
                  </a:lnTo>
                  <a:lnTo>
                    <a:pt x="0" y="23558"/>
                  </a:lnTo>
                  <a:lnTo>
                    <a:pt x="1689" y="31953"/>
                  </a:lnTo>
                  <a:lnTo>
                    <a:pt x="6311" y="38798"/>
                  </a:lnTo>
                  <a:lnTo>
                    <a:pt x="13169" y="43421"/>
                  </a:lnTo>
                  <a:lnTo>
                    <a:pt x="21577" y="45110"/>
                  </a:lnTo>
                  <a:lnTo>
                    <a:pt x="29959" y="43421"/>
                  </a:lnTo>
                  <a:lnTo>
                    <a:pt x="36817" y="38798"/>
                  </a:lnTo>
                  <a:lnTo>
                    <a:pt x="41452" y="31953"/>
                  </a:lnTo>
                  <a:lnTo>
                    <a:pt x="43154" y="23558"/>
                  </a:lnTo>
                  <a:close/>
                </a:path>
                <a:path w="4897120" h="1027430">
                  <a:moveTo>
                    <a:pt x="4896574" y="389686"/>
                  </a:moveTo>
                  <a:lnTo>
                    <a:pt x="4894872" y="381292"/>
                  </a:lnTo>
                  <a:lnTo>
                    <a:pt x="4890236" y="374446"/>
                  </a:lnTo>
                  <a:lnTo>
                    <a:pt x="4883378" y="369824"/>
                  </a:lnTo>
                  <a:lnTo>
                    <a:pt x="4874996" y="368122"/>
                  </a:lnTo>
                  <a:lnTo>
                    <a:pt x="4866589" y="369824"/>
                  </a:lnTo>
                  <a:lnTo>
                    <a:pt x="4859731" y="374446"/>
                  </a:lnTo>
                  <a:lnTo>
                    <a:pt x="4855108" y="381292"/>
                  </a:lnTo>
                  <a:lnTo>
                    <a:pt x="4853419" y="389686"/>
                  </a:lnTo>
                  <a:lnTo>
                    <a:pt x="4855108" y="398094"/>
                  </a:lnTo>
                  <a:lnTo>
                    <a:pt x="4859731" y="404939"/>
                  </a:lnTo>
                  <a:lnTo>
                    <a:pt x="4866589" y="409562"/>
                  </a:lnTo>
                  <a:lnTo>
                    <a:pt x="4874996" y="411251"/>
                  </a:lnTo>
                  <a:lnTo>
                    <a:pt x="4883378" y="409562"/>
                  </a:lnTo>
                  <a:lnTo>
                    <a:pt x="4890236" y="404939"/>
                  </a:lnTo>
                  <a:lnTo>
                    <a:pt x="4894872" y="398094"/>
                  </a:lnTo>
                  <a:lnTo>
                    <a:pt x="4896574" y="389686"/>
                  </a:lnTo>
                  <a:close/>
                </a:path>
                <a:path w="4897120" h="1027430">
                  <a:moveTo>
                    <a:pt x="4896574" y="266979"/>
                  </a:moveTo>
                  <a:lnTo>
                    <a:pt x="4894872" y="258584"/>
                  </a:lnTo>
                  <a:lnTo>
                    <a:pt x="4890236" y="251739"/>
                  </a:lnTo>
                  <a:lnTo>
                    <a:pt x="4883378" y="247116"/>
                  </a:lnTo>
                  <a:lnTo>
                    <a:pt x="4874996" y="245414"/>
                  </a:lnTo>
                  <a:lnTo>
                    <a:pt x="4866589" y="247116"/>
                  </a:lnTo>
                  <a:lnTo>
                    <a:pt x="4859731" y="251739"/>
                  </a:lnTo>
                  <a:lnTo>
                    <a:pt x="4855108" y="258584"/>
                  </a:lnTo>
                  <a:lnTo>
                    <a:pt x="4853419" y="266979"/>
                  </a:lnTo>
                  <a:lnTo>
                    <a:pt x="4855108" y="275386"/>
                  </a:lnTo>
                  <a:lnTo>
                    <a:pt x="4859731" y="282232"/>
                  </a:lnTo>
                  <a:lnTo>
                    <a:pt x="4866589" y="286854"/>
                  </a:lnTo>
                  <a:lnTo>
                    <a:pt x="4874996" y="288544"/>
                  </a:lnTo>
                  <a:lnTo>
                    <a:pt x="4883378" y="286854"/>
                  </a:lnTo>
                  <a:lnTo>
                    <a:pt x="4890236" y="282232"/>
                  </a:lnTo>
                  <a:lnTo>
                    <a:pt x="4894872" y="275386"/>
                  </a:lnTo>
                  <a:lnTo>
                    <a:pt x="4896574" y="266979"/>
                  </a:lnTo>
                  <a:close/>
                </a:path>
                <a:path w="4897120" h="1027430">
                  <a:moveTo>
                    <a:pt x="4896574" y="144259"/>
                  </a:moveTo>
                  <a:lnTo>
                    <a:pt x="4894872" y="135877"/>
                  </a:lnTo>
                  <a:lnTo>
                    <a:pt x="4890236" y="129032"/>
                  </a:lnTo>
                  <a:lnTo>
                    <a:pt x="4883378" y="124409"/>
                  </a:lnTo>
                  <a:lnTo>
                    <a:pt x="4874996" y="122707"/>
                  </a:lnTo>
                  <a:lnTo>
                    <a:pt x="4866589" y="124409"/>
                  </a:lnTo>
                  <a:lnTo>
                    <a:pt x="4859731" y="129032"/>
                  </a:lnTo>
                  <a:lnTo>
                    <a:pt x="4855108" y="135877"/>
                  </a:lnTo>
                  <a:lnTo>
                    <a:pt x="4853419" y="144259"/>
                  </a:lnTo>
                  <a:lnTo>
                    <a:pt x="4855108" y="152666"/>
                  </a:lnTo>
                  <a:lnTo>
                    <a:pt x="4859731" y="159512"/>
                  </a:lnTo>
                  <a:lnTo>
                    <a:pt x="4866589" y="164134"/>
                  </a:lnTo>
                  <a:lnTo>
                    <a:pt x="4874996" y="165823"/>
                  </a:lnTo>
                  <a:lnTo>
                    <a:pt x="4883378" y="164134"/>
                  </a:lnTo>
                  <a:lnTo>
                    <a:pt x="4890236" y="159512"/>
                  </a:lnTo>
                  <a:lnTo>
                    <a:pt x="4894872" y="152666"/>
                  </a:lnTo>
                  <a:lnTo>
                    <a:pt x="4896574" y="144259"/>
                  </a:lnTo>
                  <a:close/>
                </a:path>
                <a:path w="4897120" h="1027430">
                  <a:moveTo>
                    <a:pt x="4896574" y="21551"/>
                  </a:moveTo>
                  <a:lnTo>
                    <a:pt x="4894872" y="13169"/>
                  </a:lnTo>
                  <a:lnTo>
                    <a:pt x="4890236" y="6324"/>
                  </a:lnTo>
                  <a:lnTo>
                    <a:pt x="4883378" y="1701"/>
                  </a:lnTo>
                  <a:lnTo>
                    <a:pt x="4874996" y="0"/>
                  </a:lnTo>
                  <a:lnTo>
                    <a:pt x="4866589" y="1701"/>
                  </a:lnTo>
                  <a:lnTo>
                    <a:pt x="4859731" y="6324"/>
                  </a:lnTo>
                  <a:lnTo>
                    <a:pt x="4855108" y="13169"/>
                  </a:lnTo>
                  <a:lnTo>
                    <a:pt x="4853419" y="21551"/>
                  </a:lnTo>
                  <a:lnTo>
                    <a:pt x="4855108" y="29959"/>
                  </a:lnTo>
                  <a:lnTo>
                    <a:pt x="4859731" y="36804"/>
                  </a:lnTo>
                  <a:lnTo>
                    <a:pt x="4866589" y="41427"/>
                  </a:lnTo>
                  <a:lnTo>
                    <a:pt x="4874996" y="43116"/>
                  </a:lnTo>
                  <a:lnTo>
                    <a:pt x="4883378" y="41427"/>
                  </a:lnTo>
                  <a:lnTo>
                    <a:pt x="4890236" y="36804"/>
                  </a:lnTo>
                  <a:lnTo>
                    <a:pt x="4894872" y="29959"/>
                  </a:lnTo>
                  <a:lnTo>
                    <a:pt x="4896574" y="21551"/>
                  </a:lnTo>
                  <a:close/>
                </a:path>
              </a:pathLst>
            </a:custGeom>
            <a:solidFill>
              <a:srgbClr val="027547"/>
            </a:solidFill>
          </p:spPr>
          <p:txBody>
            <a:bodyPr wrap="square" lIns="0" tIns="0" rIns="0" bIns="0" rtlCol="0"/>
            <a:lstStyle/>
            <a:p>
              <a:endParaRPr/>
            </a:p>
          </p:txBody>
        </p:sp>
        <p:sp>
          <p:nvSpPr>
            <p:cNvPr id="30" name="object 30"/>
            <p:cNvSpPr/>
            <p:nvPr/>
          </p:nvSpPr>
          <p:spPr>
            <a:xfrm>
              <a:off x="5636907" y="2205570"/>
              <a:ext cx="4301490" cy="349885"/>
            </a:xfrm>
            <a:custGeom>
              <a:avLst/>
              <a:gdLst/>
              <a:ahLst/>
              <a:cxnLst/>
              <a:rect l="l" t="t" r="r" b="b"/>
              <a:pathLst>
                <a:path w="4301490" h="349885">
                  <a:moveTo>
                    <a:pt x="4300905" y="0"/>
                  </a:moveTo>
                  <a:lnTo>
                    <a:pt x="0" y="0"/>
                  </a:lnTo>
                  <a:lnTo>
                    <a:pt x="0" y="349808"/>
                  </a:lnTo>
                  <a:lnTo>
                    <a:pt x="4300905" y="349808"/>
                  </a:lnTo>
                  <a:lnTo>
                    <a:pt x="4300905" y="0"/>
                  </a:lnTo>
                  <a:close/>
                </a:path>
              </a:pathLst>
            </a:custGeom>
            <a:solidFill>
              <a:srgbClr val="FFFFFF"/>
            </a:solidFill>
          </p:spPr>
          <p:txBody>
            <a:bodyPr wrap="square" lIns="0" tIns="0" rIns="0" bIns="0" rtlCol="0"/>
            <a:lstStyle/>
            <a:p>
              <a:endParaRPr/>
            </a:p>
          </p:txBody>
        </p:sp>
        <p:sp>
          <p:nvSpPr>
            <p:cNvPr id="31" name="object 31"/>
            <p:cNvSpPr/>
            <p:nvPr/>
          </p:nvSpPr>
          <p:spPr>
            <a:xfrm>
              <a:off x="5637047" y="2292896"/>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32" name="object 32"/>
          <p:cNvSpPr txBox="1"/>
          <p:nvPr/>
        </p:nvSpPr>
        <p:spPr>
          <a:xfrm>
            <a:off x="5636907" y="2205570"/>
            <a:ext cx="4301490" cy="349885"/>
          </a:xfrm>
          <a:prstGeom prst="rect">
            <a:avLst/>
          </a:prstGeom>
          <a:ln w="3175">
            <a:solidFill>
              <a:srgbClr val="AAA7A7"/>
            </a:solidFill>
          </a:ln>
        </p:spPr>
        <p:txBody>
          <a:bodyPr vert="horz" wrap="square" lIns="0" tIns="102235" rIns="0" bIns="0" rtlCol="0">
            <a:spAutoFit/>
          </a:bodyPr>
          <a:lstStyle/>
          <a:p>
            <a:pPr marL="217170">
              <a:lnSpc>
                <a:spcPct val="100000"/>
              </a:lnSpc>
              <a:spcBef>
                <a:spcPts val="805"/>
              </a:spcBef>
              <a:tabLst>
                <a:tab pos="2611755" algn="l"/>
              </a:tabLst>
            </a:pPr>
            <a:r>
              <a:rPr sz="800" b="1" spc="-10" dirty="0">
                <a:solidFill>
                  <a:srgbClr val="231F20"/>
                </a:solidFill>
                <a:latin typeface="Trebuchet MS"/>
                <a:cs typeface="Trebuchet MS"/>
              </a:rPr>
              <a:t>Innomed/Hungary</a:t>
            </a:r>
            <a:r>
              <a:rPr sz="800" b="1" dirty="0">
                <a:solidFill>
                  <a:srgbClr val="231F20"/>
                </a:solidFill>
                <a:latin typeface="Trebuchet MS"/>
                <a:cs typeface="Trebuchet MS"/>
              </a:rPr>
              <a:t>	</a:t>
            </a:r>
            <a:r>
              <a:rPr sz="1200" spc="-15" baseline="3472" dirty="0">
                <a:solidFill>
                  <a:srgbClr val="231F20"/>
                </a:solidFill>
                <a:latin typeface="Gill Sans MT"/>
                <a:cs typeface="Gill Sans MT"/>
              </a:rPr>
              <a:t>Defibrillator</a:t>
            </a:r>
            <a:endParaRPr sz="1200" baseline="3472">
              <a:latin typeface="Gill Sans MT"/>
              <a:cs typeface="Gill Sans MT"/>
            </a:endParaRPr>
          </a:p>
        </p:txBody>
      </p:sp>
      <p:grpSp>
        <p:nvGrpSpPr>
          <p:cNvPr id="33" name="object 33"/>
          <p:cNvGrpSpPr/>
          <p:nvPr/>
        </p:nvGrpSpPr>
        <p:grpSpPr>
          <a:xfrm>
            <a:off x="5636907" y="2606484"/>
            <a:ext cx="4301490" cy="349885"/>
            <a:chOff x="5636907" y="2606484"/>
            <a:chExt cx="4301490" cy="349885"/>
          </a:xfrm>
        </p:grpSpPr>
        <p:sp>
          <p:nvSpPr>
            <p:cNvPr id="34" name="object 34"/>
            <p:cNvSpPr/>
            <p:nvPr/>
          </p:nvSpPr>
          <p:spPr>
            <a:xfrm>
              <a:off x="5636907" y="2606484"/>
              <a:ext cx="4301490" cy="349885"/>
            </a:xfrm>
            <a:custGeom>
              <a:avLst/>
              <a:gdLst/>
              <a:ahLst/>
              <a:cxnLst/>
              <a:rect l="l" t="t" r="r" b="b"/>
              <a:pathLst>
                <a:path w="4301490" h="349885">
                  <a:moveTo>
                    <a:pt x="4300905" y="0"/>
                  </a:moveTo>
                  <a:lnTo>
                    <a:pt x="0" y="0"/>
                  </a:lnTo>
                  <a:lnTo>
                    <a:pt x="0" y="349808"/>
                  </a:lnTo>
                  <a:lnTo>
                    <a:pt x="4300905" y="349808"/>
                  </a:lnTo>
                  <a:lnTo>
                    <a:pt x="4300905" y="0"/>
                  </a:lnTo>
                  <a:close/>
                </a:path>
              </a:pathLst>
            </a:custGeom>
            <a:solidFill>
              <a:srgbClr val="FFFFFF"/>
            </a:solidFill>
          </p:spPr>
          <p:txBody>
            <a:bodyPr wrap="square" lIns="0" tIns="0" rIns="0" bIns="0" rtlCol="0"/>
            <a:lstStyle/>
            <a:p>
              <a:endParaRPr/>
            </a:p>
          </p:txBody>
        </p:sp>
        <p:sp>
          <p:nvSpPr>
            <p:cNvPr id="35" name="object 35"/>
            <p:cNvSpPr/>
            <p:nvPr/>
          </p:nvSpPr>
          <p:spPr>
            <a:xfrm>
              <a:off x="5637047" y="2693809"/>
              <a:ext cx="153670" cy="153670"/>
            </a:xfrm>
            <a:custGeom>
              <a:avLst/>
              <a:gdLst/>
              <a:ahLst/>
              <a:cxnLst/>
              <a:rect l="l" t="t" r="r" b="b"/>
              <a:pathLst>
                <a:path w="153670"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36" name="object 36"/>
          <p:cNvSpPr txBox="1"/>
          <p:nvPr/>
        </p:nvSpPr>
        <p:spPr>
          <a:xfrm>
            <a:off x="5636907" y="2606484"/>
            <a:ext cx="4301490" cy="349885"/>
          </a:xfrm>
          <a:prstGeom prst="rect">
            <a:avLst/>
          </a:prstGeom>
          <a:ln w="3175">
            <a:solidFill>
              <a:srgbClr val="AAA7A7"/>
            </a:solidFill>
          </a:ln>
        </p:spPr>
        <p:txBody>
          <a:bodyPr vert="horz" wrap="square" lIns="0" tIns="102235" rIns="0" bIns="0" rtlCol="0">
            <a:spAutoFit/>
          </a:bodyPr>
          <a:lstStyle/>
          <a:p>
            <a:pPr marL="217170">
              <a:lnSpc>
                <a:spcPct val="100000"/>
              </a:lnSpc>
              <a:spcBef>
                <a:spcPts val="805"/>
              </a:spcBef>
              <a:tabLst>
                <a:tab pos="2611755" algn="l"/>
              </a:tabLst>
            </a:pPr>
            <a:r>
              <a:rPr sz="800" b="1" spc="-10" dirty="0">
                <a:solidFill>
                  <a:srgbClr val="231F20"/>
                </a:solidFill>
                <a:latin typeface="Trebuchet MS"/>
                <a:cs typeface="Trebuchet MS"/>
              </a:rPr>
              <a:t>JPI/Koria</a:t>
            </a:r>
            <a:r>
              <a:rPr sz="800" b="1" dirty="0">
                <a:solidFill>
                  <a:srgbClr val="231F20"/>
                </a:solidFill>
                <a:latin typeface="Trebuchet MS"/>
                <a:cs typeface="Trebuchet MS"/>
              </a:rPr>
              <a:t>	</a:t>
            </a:r>
            <a:r>
              <a:rPr sz="1200" spc="-104" baseline="3472" dirty="0">
                <a:solidFill>
                  <a:srgbClr val="231F20"/>
                </a:solidFill>
                <a:latin typeface="Gill Sans MT"/>
                <a:cs typeface="Gill Sans MT"/>
              </a:rPr>
              <a:t>X-</a:t>
            </a:r>
            <a:r>
              <a:rPr sz="1200" baseline="3472" dirty="0">
                <a:solidFill>
                  <a:srgbClr val="231F20"/>
                </a:solidFill>
                <a:latin typeface="Gill Sans MT"/>
                <a:cs typeface="Gill Sans MT"/>
              </a:rPr>
              <a:t>ray</a:t>
            </a:r>
            <a:r>
              <a:rPr sz="1200" spc="44" baseline="3472" dirty="0">
                <a:solidFill>
                  <a:srgbClr val="231F20"/>
                </a:solidFill>
                <a:latin typeface="Gill Sans MT"/>
                <a:cs typeface="Gill Sans MT"/>
              </a:rPr>
              <a:t> </a:t>
            </a:r>
            <a:r>
              <a:rPr sz="1200" spc="60" baseline="3472" dirty="0">
                <a:solidFill>
                  <a:srgbClr val="231F20"/>
                </a:solidFill>
                <a:latin typeface="Gill Sans MT"/>
                <a:cs typeface="Gill Sans MT"/>
              </a:rPr>
              <a:t>Machine</a:t>
            </a:r>
            <a:endParaRPr sz="1200" baseline="3472">
              <a:latin typeface="Gill Sans MT"/>
              <a:cs typeface="Gill Sans MT"/>
            </a:endParaRPr>
          </a:p>
        </p:txBody>
      </p:sp>
      <p:sp>
        <p:nvSpPr>
          <p:cNvPr id="38" name="object 38"/>
          <p:cNvSpPr/>
          <p:nvPr/>
        </p:nvSpPr>
        <p:spPr>
          <a:xfrm>
            <a:off x="817499" y="2798698"/>
            <a:ext cx="4301490" cy="349885"/>
          </a:xfrm>
          <a:custGeom>
            <a:avLst/>
            <a:gdLst/>
            <a:ahLst/>
            <a:cxnLst/>
            <a:rect l="l" t="t" r="r" b="b"/>
            <a:pathLst>
              <a:path w="4301490" h="349885">
                <a:moveTo>
                  <a:pt x="4300905" y="0"/>
                </a:moveTo>
                <a:lnTo>
                  <a:pt x="0" y="0"/>
                </a:lnTo>
                <a:lnTo>
                  <a:pt x="0" y="349808"/>
                </a:lnTo>
                <a:lnTo>
                  <a:pt x="4300905" y="349808"/>
                </a:lnTo>
                <a:lnTo>
                  <a:pt x="4300905" y="0"/>
                </a:lnTo>
                <a:close/>
              </a:path>
            </a:pathLst>
          </a:custGeom>
          <a:solidFill>
            <a:srgbClr val="FFFFFF"/>
          </a:solidFill>
        </p:spPr>
        <p:txBody>
          <a:bodyPr wrap="square" lIns="0" tIns="0" rIns="0" bIns="0" rtlCol="0"/>
          <a:lstStyle/>
          <a:p>
            <a:endParaRPr/>
          </a:p>
        </p:txBody>
      </p:sp>
      <p:sp>
        <p:nvSpPr>
          <p:cNvPr id="39" name="object 39"/>
          <p:cNvSpPr/>
          <p:nvPr/>
        </p:nvSpPr>
        <p:spPr>
          <a:xfrm>
            <a:off x="817638" y="2886024"/>
            <a:ext cx="153670" cy="153670"/>
          </a:xfrm>
          <a:custGeom>
            <a:avLst/>
            <a:gdLst/>
            <a:ahLst/>
            <a:cxnLst/>
            <a:rect l="l" t="t" r="r" b="b"/>
            <a:pathLst>
              <a:path w="153669" h="153669">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40" name="object 40"/>
          <p:cNvSpPr txBox="1"/>
          <p:nvPr/>
        </p:nvSpPr>
        <p:spPr>
          <a:xfrm>
            <a:off x="817499" y="2798698"/>
            <a:ext cx="4301490" cy="349885"/>
          </a:xfrm>
          <a:prstGeom prst="rect">
            <a:avLst/>
          </a:prstGeom>
          <a:ln w="3175">
            <a:solidFill>
              <a:srgbClr val="AAA7A7"/>
            </a:solidFill>
          </a:ln>
        </p:spPr>
        <p:txBody>
          <a:bodyPr vert="horz" wrap="square" lIns="0" tIns="102235" rIns="0" bIns="0" rtlCol="0">
            <a:spAutoFit/>
          </a:bodyPr>
          <a:lstStyle/>
          <a:p>
            <a:pPr marL="217170">
              <a:lnSpc>
                <a:spcPct val="100000"/>
              </a:lnSpc>
              <a:spcBef>
                <a:spcPts val="805"/>
              </a:spcBef>
              <a:tabLst>
                <a:tab pos="2611755" algn="l"/>
              </a:tabLst>
            </a:pPr>
            <a:r>
              <a:rPr sz="800" b="1" spc="-10" dirty="0">
                <a:solidFill>
                  <a:srgbClr val="231F20"/>
                </a:solidFill>
                <a:latin typeface="Trebuchet MS"/>
                <a:cs typeface="Trebuchet MS"/>
              </a:rPr>
              <a:t>Klaromed/Poland</a:t>
            </a:r>
            <a:r>
              <a:rPr sz="800" b="1" dirty="0">
                <a:solidFill>
                  <a:srgbClr val="231F20"/>
                </a:solidFill>
                <a:latin typeface="Trebuchet MS"/>
                <a:cs typeface="Trebuchet MS"/>
              </a:rPr>
              <a:t>	</a:t>
            </a:r>
            <a:r>
              <a:rPr sz="1200" spc="-104" baseline="3472" dirty="0">
                <a:solidFill>
                  <a:srgbClr val="231F20"/>
                </a:solidFill>
                <a:latin typeface="Gill Sans MT"/>
                <a:cs typeface="Gill Sans MT"/>
              </a:rPr>
              <a:t>OT</a:t>
            </a:r>
            <a:r>
              <a:rPr sz="1200" spc="-60" baseline="3472" dirty="0">
                <a:solidFill>
                  <a:srgbClr val="231F20"/>
                </a:solidFill>
                <a:latin typeface="Gill Sans MT"/>
                <a:cs typeface="Gill Sans MT"/>
              </a:rPr>
              <a:t> </a:t>
            </a:r>
            <a:r>
              <a:rPr sz="1200" spc="-15" baseline="3472" dirty="0">
                <a:solidFill>
                  <a:srgbClr val="231F20"/>
                </a:solidFill>
                <a:latin typeface="Gill Sans MT"/>
                <a:cs typeface="Gill Sans MT"/>
              </a:rPr>
              <a:t>Light</a:t>
            </a:r>
            <a:endParaRPr sz="1200" baseline="3472" dirty="0">
              <a:latin typeface="Gill Sans MT"/>
              <a:cs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object 10">
            <a:extLst>
              <a:ext uri="{FF2B5EF4-FFF2-40B4-BE49-F238E27FC236}">
                <a16:creationId xmlns:a16="http://schemas.microsoft.com/office/drawing/2014/main" id="{D40E74D7-90CB-4FB7-B3B0-F9572B853C9C}"/>
              </a:ext>
            </a:extLst>
          </p:cNvPr>
          <p:cNvSpPr/>
          <p:nvPr/>
        </p:nvSpPr>
        <p:spPr>
          <a:xfrm>
            <a:off x="1035937" y="1822386"/>
            <a:ext cx="4166870" cy="392607"/>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a:ln>
            <a:solidFill>
              <a:schemeClr val="bg1">
                <a:lumMod val="75000"/>
              </a:schemeClr>
            </a:solidFill>
          </a:ln>
        </p:spPr>
        <p:txBody>
          <a:bodyPr wrap="square" lIns="0" tIns="0" rIns="0" bIns="0" rtlCol="0"/>
          <a:lstStyle/>
          <a:p>
            <a:endParaRPr/>
          </a:p>
        </p:txBody>
      </p:sp>
      <p:sp>
        <p:nvSpPr>
          <p:cNvPr id="8" name="object 8"/>
          <p:cNvSpPr txBox="1"/>
          <p:nvPr/>
        </p:nvSpPr>
        <p:spPr>
          <a:xfrm>
            <a:off x="3962056" y="1964804"/>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sp>
        <p:nvSpPr>
          <p:cNvPr id="10" name="object 10"/>
          <p:cNvSpPr/>
          <p:nvPr/>
        </p:nvSpPr>
        <p:spPr>
          <a:xfrm>
            <a:off x="1020940" y="2253792"/>
            <a:ext cx="4166870" cy="443230"/>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p:spPr>
        <p:txBody>
          <a:bodyPr wrap="square" lIns="0" tIns="0" rIns="0" bIns="0" rtlCol="0"/>
          <a:lstStyle/>
          <a:p>
            <a:endParaRPr/>
          </a:p>
        </p:txBody>
      </p:sp>
      <p:sp>
        <p:nvSpPr>
          <p:cNvPr id="11" name="object 11"/>
          <p:cNvSpPr/>
          <p:nvPr/>
        </p:nvSpPr>
        <p:spPr>
          <a:xfrm>
            <a:off x="1020940" y="2253792"/>
            <a:ext cx="4166870" cy="443230"/>
          </a:xfrm>
          <a:custGeom>
            <a:avLst/>
            <a:gdLst/>
            <a:ahLst/>
            <a:cxnLst/>
            <a:rect l="l" t="t" r="r" b="b"/>
            <a:pathLst>
              <a:path w="4166870" h="443230">
                <a:moveTo>
                  <a:pt x="4166831" y="443179"/>
                </a:moveTo>
                <a:lnTo>
                  <a:pt x="0" y="443179"/>
                </a:lnTo>
                <a:lnTo>
                  <a:pt x="0" y="0"/>
                </a:lnTo>
                <a:lnTo>
                  <a:pt x="4166831" y="0"/>
                </a:lnTo>
                <a:lnTo>
                  <a:pt x="4166831" y="443179"/>
                </a:lnTo>
                <a:close/>
              </a:path>
            </a:pathLst>
          </a:custGeom>
          <a:ln w="3175">
            <a:solidFill>
              <a:srgbClr val="AAA7A7"/>
            </a:solidFill>
          </a:ln>
        </p:spPr>
        <p:txBody>
          <a:bodyPr wrap="square" lIns="0" tIns="0" rIns="0" bIns="0" rtlCol="0"/>
          <a:lstStyle/>
          <a:p>
            <a:endParaRPr/>
          </a:p>
        </p:txBody>
      </p:sp>
      <p:sp>
        <p:nvSpPr>
          <p:cNvPr id="12" name="object 12"/>
          <p:cNvSpPr/>
          <p:nvPr/>
        </p:nvSpPr>
        <p:spPr>
          <a:xfrm>
            <a:off x="871715" y="1502117"/>
            <a:ext cx="2232660" cy="367665"/>
          </a:xfrm>
          <a:custGeom>
            <a:avLst/>
            <a:gdLst/>
            <a:ahLst/>
            <a:cxnLst/>
            <a:rect l="l" t="t" r="r" b="b"/>
            <a:pathLst>
              <a:path w="2232660" h="367664">
                <a:moveTo>
                  <a:pt x="2232647" y="0"/>
                </a:moveTo>
                <a:lnTo>
                  <a:pt x="0" y="0"/>
                </a:lnTo>
                <a:lnTo>
                  <a:pt x="0" y="367080"/>
                </a:lnTo>
                <a:lnTo>
                  <a:pt x="2232647" y="367080"/>
                </a:lnTo>
                <a:lnTo>
                  <a:pt x="2232647" y="0"/>
                </a:lnTo>
                <a:close/>
              </a:path>
            </a:pathLst>
          </a:custGeom>
          <a:solidFill>
            <a:srgbClr val="027547"/>
          </a:solidFill>
        </p:spPr>
        <p:txBody>
          <a:bodyPr wrap="square" lIns="0" tIns="0" rIns="0" bIns="0" rtlCol="0"/>
          <a:lstStyle/>
          <a:p>
            <a:endParaRPr/>
          </a:p>
        </p:txBody>
      </p:sp>
      <p:sp>
        <p:nvSpPr>
          <p:cNvPr id="13" name="object 13"/>
          <p:cNvSpPr/>
          <p:nvPr/>
        </p:nvSpPr>
        <p:spPr>
          <a:xfrm>
            <a:off x="871715" y="1573923"/>
            <a:ext cx="2232660" cy="295275"/>
          </a:xfrm>
          <a:custGeom>
            <a:avLst/>
            <a:gdLst/>
            <a:ahLst/>
            <a:cxnLst/>
            <a:rect l="l" t="t" r="r" b="b"/>
            <a:pathLst>
              <a:path w="2232660" h="295275">
                <a:moveTo>
                  <a:pt x="2232647" y="0"/>
                </a:moveTo>
                <a:lnTo>
                  <a:pt x="0" y="228600"/>
                </a:lnTo>
                <a:lnTo>
                  <a:pt x="0" y="295275"/>
                </a:lnTo>
                <a:lnTo>
                  <a:pt x="2232647" y="295275"/>
                </a:lnTo>
                <a:lnTo>
                  <a:pt x="2232647" y="0"/>
                </a:lnTo>
                <a:close/>
              </a:path>
            </a:pathLst>
          </a:custGeom>
          <a:solidFill>
            <a:srgbClr val="027547">
              <a:alpha val="81999"/>
            </a:srgbClr>
          </a:solidFill>
        </p:spPr>
        <p:txBody>
          <a:bodyPr wrap="square" lIns="0" tIns="0" rIns="0" bIns="0" rtlCol="0"/>
          <a:lstStyle/>
          <a:p>
            <a:endParaRPr/>
          </a:p>
        </p:txBody>
      </p:sp>
      <p:sp>
        <p:nvSpPr>
          <p:cNvPr id="14" name="object 14"/>
          <p:cNvSpPr/>
          <p:nvPr/>
        </p:nvSpPr>
        <p:spPr>
          <a:xfrm>
            <a:off x="871714" y="1869198"/>
            <a:ext cx="149225" cy="129539"/>
          </a:xfrm>
          <a:custGeom>
            <a:avLst/>
            <a:gdLst/>
            <a:ahLst/>
            <a:cxnLst/>
            <a:rect l="l" t="t" r="r" b="b"/>
            <a:pathLst>
              <a:path w="149225" h="129539">
                <a:moveTo>
                  <a:pt x="149225" y="0"/>
                </a:moveTo>
                <a:lnTo>
                  <a:pt x="0" y="0"/>
                </a:lnTo>
                <a:lnTo>
                  <a:pt x="149225" y="129362"/>
                </a:lnTo>
                <a:lnTo>
                  <a:pt x="149225" y="0"/>
                </a:lnTo>
                <a:close/>
              </a:path>
            </a:pathLst>
          </a:custGeom>
          <a:solidFill>
            <a:srgbClr val="02351D"/>
          </a:solidFill>
        </p:spPr>
        <p:txBody>
          <a:bodyPr wrap="square" lIns="0" tIns="0" rIns="0" bIns="0" rtlCol="0"/>
          <a:lstStyle/>
          <a:p>
            <a:endParaRPr/>
          </a:p>
        </p:txBody>
      </p:sp>
      <p:sp>
        <p:nvSpPr>
          <p:cNvPr id="15" name="object 15"/>
          <p:cNvSpPr txBox="1"/>
          <p:nvPr/>
        </p:nvSpPr>
        <p:spPr>
          <a:xfrm>
            <a:off x="871715" y="1502117"/>
            <a:ext cx="2232660" cy="367665"/>
          </a:xfrm>
          <a:prstGeom prst="rect">
            <a:avLst/>
          </a:prstGeom>
        </p:spPr>
        <p:txBody>
          <a:bodyPr vert="horz" wrap="square" lIns="0" tIns="59690" rIns="0" bIns="0" rtlCol="0">
            <a:spAutoFit/>
          </a:bodyPr>
          <a:lstStyle/>
          <a:p>
            <a:pPr marL="676275">
              <a:lnSpc>
                <a:spcPct val="100000"/>
              </a:lnSpc>
              <a:spcBef>
                <a:spcPts val="470"/>
              </a:spcBef>
            </a:pPr>
            <a:r>
              <a:rPr sz="1200" b="1" spc="-40" dirty="0">
                <a:solidFill>
                  <a:srgbClr val="FFFFFF"/>
                </a:solidFill>
                <a:latin typeface="Trebuchet MS"/>
                <a:cs typeface="Trebuchet MS"/>
              </a:rPr>
              <a:t>Client</a:t>
            </a:r>
            <a:r>
              <a:rPr sz="1200" b="1" spc="-60" dirty="0">
                <a:solidFill>
                  <a:srgbClr val="FFFFFF"/>
                </a:solidFill>
                <a:latin typeface="Trebuchet MS"/>
                <a:cs typeface="Trebuchet MS"/>
              </a:rPr>
              <a:t> </a:t>
            </a:r>
            <a:r>
              <a:rPr sz="1200" b="1" spc="-20" dirty="0">
                <a:solidFill>
                  <a:srgbClr val="FFFFFF"/>
                </a:solidFill>
                <a:latin typeface="Trebuchet MS"/>
                <a:cs typeface="Trebuchet MS"/>
              </a:rPr>
              <a:t>Name</a:t>
            </a:r>
            <a:endParaRPr sz="1200" dirty="0">
              <a:latin typeface="Trebuchet MS"/>
              <a:cs typeface="Trebuchet MS"/>
            </a:endParaRPr>
          </a:p>
        </p:txBody>
      </p:sp>
      <p:sp>
        <p:nvSpPr>
          <p:cNvPr id="16" name="object 16"/>
          <p:cNvSpPr txBox="1">
            <a:spLocks noGrp="1"/>
          </p:cNvSpPr>
          <p:nvPr>
            <p:ph type="title"/>
          </p:nvPr>
        </p:nvSpPr>
        <p:spPr>
          <a:xfrm>
            <a:off x="2072538" y="644258"/>
            <a:ext cx="6635115" cy="482600"/>
          </a:xfrm>
          <a:prstGeom prst="rect">
            <a:avLst/>
          </a:prstGeom>
        </p:spPr>
        <p:txBody>
          <a:bodyPr vert="horz" wrap="square" lIns="0" tIns="12700" rIns="0" bIns="0" rtlCol="0">
            <a:spAutoFit/>
          </a:bodyPr>
          <a:lstStyle/>
          <a:p>
            <a:pPr marL="12700">
              <a:lnSpc>
                <a:spcPct val="100000"/>
              </a:lnSpc>
              <a:spcBef>
                <a:spcPts val="100"/>
              </a:spcBef>
              <a:tabLst>
                <a:tab pos="1473835" algn="l"/>
                <a:tab pos="2148840" algn="l"/>
                <a:tab pos="3163570" algn="l"/>
                <a:tab pos="4970145" algn="l"/>
              </a:tabLst>
            </a:pPr>
            <a:r>
              <a:rPr spc="305" dirty="0">
                <a:solidFill>
                  <a:srgbClr val="010202"/>
                </a:solidFill>
              </a:rPr>
              <a:t>S</a:t>
            </a:r>
            <a:r>
              <a:rPr spc="-305" dirty="0">
                <a:solidFill>
                  <a:srgbClr val="010202"/>
                </a:solidFill>
              </a:rPr>
              <a:t> </a:t>
            </a:r>
            <a:r>
              <a:rPr spc="-25" dirty="0">
                <a:solidFill>
                  <a:srgbClr val="010202"/>
                </a:solidFill>
              </a:rPr>
              <a:t>o</a:t>
            </a:r>
            <a:r>
              <a:rPr spc="-300" dirty="0">
                <a:solidFill>
                  <a:srgbClr val="010202"/>
                </a:solidFill>
              </a:rPr>
              <a:t> </a:t>
            </a:r>
            <a:r>
              <a:rPr dirty="0">
                <a:solidFill>
                  <a:srgbClr val="010202"/>
                </a:solidFill>
              </a:rPr>
              <a:t>m</a:t>
            </a:r>
            <a:r>
              <a:rPr spc="-305" dirty="0">
                <a:solidFill>
                  <a:srgbClr val="010202"/>
                </a:solidFill>
              </a:rPr>
              <a:t> </a:t>
            </a:r>
            <a:r>
              <a:rPr spc="-50" dirty="0">
                <a:solidFill>
                  <a:srgbClr val="010202"/>
                </a:solidFill>
              </a:rPr>
              <a:t>e</a:t>
            </a:r>
            <a:r>
              <a:rPr dirty="0">
                <a:solidFill>
                  <a:srgbClr val="010202"/>
                </a:solidFill>
              </a:rPr>
              <a:t>	</a:t>
            </a:r>
            <a:r>
              <a:rPr spc="-25" dirty="0">
                <a:solidFill>
                  <a:srgbClr val="010202"/>
                </a:solidFill>
              </a:rPr>
              <a:t>o</a:t>
            </a:r>
            <a:r>
              <a:rPr spc="-305" dirty="0">
                <a:solidFill>
                  <a:srgbClr val="010202"/>
                </a:solidFill>
              </a:rPr>
              <a:t> </a:t>
            </a:r>
            <a:r>
              <a:rPr spc="-50" dirty="0">
                <a:solidFill>
                  <a:srgbClr val="010202"/>
                </a:solidFill>
              </a:rPr>
              <a:t>f</a:t>
            </a:r>
            <a:r>
              <a:rPr dirty="0">
                <a:solidFill>
                  <a:srgbClr val="010202"/>
                </a:solidFill>
              </a:rPr>
              <a:t>	</a:t>
            </a:r>
            <a:r>
              <a:rPr spc="-50" dirty="0">
                <a:solidFill>
                  <a:srgbClr val="010202"/>
                </a:solidFill>
              </a:rPr>
              <a:t>O</a:t>
            </a:r>
            <a:r>
              <a:rPr spc="-305" dirty="0">
                <a:solidFill>
                  <a:srgbClr val="010202"/>
                </a:solidFill>
              </a:rPr>
              <a:t> </a:t>
            </a:r>
            <a:r>
              <a:rPr spc="-114" dirty="0">
                <a:solidFill>
                  <a:srgbClr val="010202"/>
                </a:solidFill>
              </a:rPr>
              <a:t>u</a:t>
            </a:r>
            <a:r>
              <a:rPr spc="-300" dirty="0">
                <a:solidFill>
                  <a:srgbClr val="010202"/>
                </a:solidFill>
              </a:rPr>
              <a:t> </a:t>
            </a:r>
            <a:r>
              <a:rPr spc="-50" dirty="0">
                <a:solidFill>
                  <a:srgbClr val="010202"/>
                </a:solidFill>
              </a:rPr>
              <a:t>r</a:t>
            </a:r>
            <a:r>
              <a:rPr dirty="0">
                <a:solidFill>
                  <a:srgbClr val="010202"/>
                </a:solidFill>
              </a:rPr>
              <a:t>	</a:t>
            </a:r>
            <a:r>
              <a:rPr spc="90" dirty="0"/>
              <a:t>V</a:t>
            </a:r>
            <a:r>
              <a:rPr spc="-375" dirty="0"/>
              <a:t> </a:t>
            </a:r>
            <a:r>
              <a:rPr dirty="0"/>
              <a:t>a</a:t>
            </a:r>
            <a:r>
              <a:rPr spc="-295" dirty="0"/>
              <a:t> </a:t>
            </a:r>
            <a:r>
              <a:rPr spc="-105" dirty="0"/>
              <a:t>l</a:t>
            </a:r>
            <a:r>
              <a:rPr spc="-300" dirty="0"/>
              <a:t> </a:t>
            </a:r>
            <a:r>
              <a:rPr spc="-114" dirty="0"/>
              <a:t>u</a:t>
            </a:r>
            <a:r>
              <a:rPr spc="-300" dirty="0"/>
              <a:t> </a:t>
            </a:r>
            <a:r>
              <a:rPr spc="-110" dirty="0"/>
              <a:t>e</a:t>
            </a:r>
            <a:r>
              <a:rPr spc="-305" dirty="0"/>
              <a:t> </a:t>
            </a:r>
            <a:r>
              <a:rPr spc="-50" dirty="0"/>
              <a:t>d</a:t>
            </a:r>
            <a:r>
              <a:rPr dirty="0"/>
              <a:t>	</a:t>
            </a:r>
            <a:r>
              <a:rPr spc="110" dirty="0"/>
              <a:t>C</a:t>
            </a:r>
            <a:r>
              <a:rPr spc="-305" dirty="0"/>
              <a:t> </a:t>
            </a:r>
            <a:r>
              <a:rPr spc="-105" dirty="0"/>
              <a:t>l</a:t>
            </a:r>
            <a:r>
              <a:rPr spc="-305" dirty="0"/>
              <a:t> </a:t>
            </a:r>
            <a:r>
              <a:rPr spc="-114" dirty="0"/>
              <a:t>i</a:t>
            </a:r>
            <a:r>
              <a:rPr spc="-305" dirty="0"/>
              <a:t> </a:t>
            </a:r>
            <a:r>
              <a:rPr spc="-110" dirty="0"/>
              <a:t>e</a:t>
            </a:r>
            <a:r>
              <a:rPr spc="-305" dirty="0"/>
              <a:t> </a:t>
            </a:r>
            <a:r>
              <a:rPr spc="-114" dirty="0"/>
              <a:t>n</a:t>
            </a:r>
            <a:r>
              <a:rPr spc="-295" dirty="0"/>
              <a:t> </a:t>
            </a:r>
            <a:r>
              <a:rPr spc="-185" dirty="0"/>
              <a:t>t</a:t>
            </a:r>
            <a:r>
              <a:rPr spc="-300" dirty="0"/>
              <a:t> </a:t>
            </a:r>
            <a:r>
              <a:rPr spc="195" dirty="0"/>
              <a:t>s</a:t>
            </a:r>
          </a:p>
        </p:txBody>
      </p:sp>
      <p:sp>
        <p:nvSpPr>
          <p:cNvPr id="17" name="object 17"/>
          <p:cNvSpPr/>
          <p:nvPr/>
        </p:nvSpPr>
        <p:spPr>
          <a:xfrm>
            <a:off x="1020356" y="1502117"/>
            <a:ext cx="4178300" cy="1035050"/>
          </a:xfrm>
          <a:custGeom>
            <a:avLst/>
            <a:gdLst/>
            <a:ahLst/>
            <a:cxnLst/>
            <a:rect l="l" t="t" r="r" b="b"/>
            <a:pathLst>
              <a:path w="4178300" h="1035050">
                <a:moveTo>
                  <a:pt x="153136" y="881646"/>
                </a:moveTo>
                <a:lnTo>
                  <a:pt x="12" y="881646"/>
                </a:lnTo>
                <a:lnTo>
                  <a:pt x="12" y="1002969"/>
                </a:lnTo>
                <a:lnTo>
                  <a:pt x="0" y="1034770"/>
                </a:lnTo>
                <a:lnTo>
                  <a:pt x="153123" y="1034770"/>
                </a:lnTo>
                <a:lnTo>
                  <a:pt x="153136" y="881646"/>
                </a:lnTo>
                <a:close/>
              </a:path>
              <a:path w="4178300" h="1035050">
                <a:moveTo>
                  <a:pt x="4178185" y="0"/>
                </a:moveTo>
                <a:lnTo>
                  <a:pt x="2888424" y="0"/>
                </a:lnTo>
                <a:lnTo>
                  <a:pt x="2888424" y="290880"/>
                </a:lnTo>
                <a:lnTo>
                  <a:pt x="2888424" y="367080"/>
                </a:lnTo>
                <a:lnTo>
                  <a:pt x="4178185" y="367080"/>
                </a:lnTo>
                <a:lnTo>
                  <a:pt x="4178185" y="71805"/>
                </a:lnTo>
                <a:lnTo>
                  <a:pt x="4178185" y="0"/>
                </a:lnTo>
                <a:close/>
              </a:path>
            </a:pathLst>
          </a:custGeom>
          <a:solidFill>
            <a:srgbClr val="027547"/>
          </a:solidFill>
        </p:spPr>
        <p:txBody>
          <a:bodyPr wrap="square" lIns="0" tIns="0" rIns="0" bIns="0" rtlCol="0"/>
          <a:lstStyle/>
          <a:p>
            <a:endParaRPr/>
          </a:p>
        </p:txBody>
      </p:sp>
      <p:sp>
        <p:nvSpPr>
          <p:cNvPr id="18" name="object 18"/>
          <p:cNvSpPr txBox="1"/>
          <p:nvPr/>
        </p:nvSpPr>
        <p:spPr>
          <a:xfrm>
            <a:off x="3908780" y="1502117"/>
            <a:ext cx="1290320" cy="367665"/>
          </a:xfrm>
          <a:prstGeom prst="rect">
            <a:avLst/>
          </a:prstGeom>
        </p:spPr>
        <p:txBody>
          <a:bodyPr vert="horz" wrap="square" lIns="0" tIns="59690" rIns="0" bIns="0" rtlCol="0">
            <a:spAutoFit/>
          </a:bodyPr>
          <a:lstStyle/>
          <a:p>
            <a:pPr marL="340360">
              <a:lnSpc>
                <a:spcPct val="100000"/>
              </a:lnSpc>
              <a:spcBef>
                <a:spcPts val="470"/>
              </a:spcBef>
            </a:pPr>
            <a:r>
              <a:rPr sz="1200" b="1" spc="-10" dirty="0">
                <a:solidFill>
                  <a:srgbClr val="FFFFFF"/>
                </a:solidFill>
                <a:latin typeface="Trebuchet MS"/>
                <a:cs typeface="Trebuchet MS"/>
              </a:rPr>
              <a:t>Address</a:t>
            </a:r>
            <a:endParaRPr sz="1200" dirty="0">
              <a:latin typeface="Trebuchet MS"/>
              <a:cs typeface="Trebuchet MS"/>
            </a:endParaRPr>
          </a:p>
        </p:txBody>
      </p:sp>
      <p:sp>
        <p:nvSpPr>
          <p:cNvPr id="19" name="object 19"/>
          <p:cNvSpPr txBox="1"/>
          <p:nvPr/>
        </p:nvSpPr>
        <p:spPr>
          <a:xfrm>
            <a:off x="1235595" y="1987524"/>
            <a:ext cx="55181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Dhaka</a:t>
            </a:r>
            <a:r>
              <a:rPr sz="800" b="1" spc="-45" dirty="0">
                <a:solidFill>
                  <a:srgbClr val="231F20"/>
                </a:solidFill>
                <a:latin typeface="Trebuchet MS"/>
                <a:cs typeface="Trebuchet MS"/>
              </a:rPr>
              <a:t> </a:t>
            </a:r>
            <a:r>
              <a:rPr sz="800" b="1" spc="-25" dirty="0">
                <a:solidFill>
                  <a:srgbClr val="231F20"/>
                </a:solidFill>
                <a:latin typeface="Trebuchet MS"/>
                <a:cs typeface="Trebuchet MS"/>
              </a:rPr>
              <a:t>CMH</a:t>
            </a:r>
            <a:endParaRPr sz="800">
              <a:latin typeface="Trebuchet MS"/>
              <a:cs typeface="Trebuchet MS"/>
            </a:endParaRPr>
          </a:p>
        </p:txBody>
      </p:sp>
      <p:sp>
        <p:nvSpPr>
          <p:cNvPr id="20" name="object 20"/>
          <p:cNvSpPr txBox="1"/>
          <p:nvPr/>
        </p:nvSpPr>
        <p:spPr>
          <a:xfrm>
            <a:off x="1235595" y="2392502"/>
            <a:ext cx="296545" cy="147320"/>
          </a:xfrm>
          <a:prstGeom prst="rect">
            <a:avLst/>
          </a:prstGeom>
        </p:spPr>
        <p:txBody>
          <a:bodyPr vert="horz" wrap="square" lIns="0" tIns="12700" rIns="0" bIns="0" rtlCol="0">
            <a:spAutoFit/>
          </a:bodyPr>
          <a:lstStyle/>
          <a:p>
            <a:pPr>
              <a:lnSpc>
                <a:spcPct val="100000"/>
              </a:lnSpc>
              <a:spcBef>
                <a:spcPts val="100"/>
              </a:spcBef>
            </a:pPr>
            <a:r>
              <a:rPr sz="800" b="1" spc="30" dirty="0">
                <a:solidFill>
                  <a:srgbClr val="231F20"/>
                </a:solidFill>
                <a:latin typeface="Trebuchet MS"/>
                <a:cs typeface="Trebuchet MS"/>
              </a:rPr>
              <a:t>CMSD</a:t>
            </a:r>
            <a:endParaRPr sz="800">
              <a:latin typeface="Trebuchet MS"/>
              <a:cs typeface="Trebuchet MS"/>
            </a:endParaRPr>
          </a:p>
        </p:txBody>
      </p:sp>
      <p:sp>
        <p:nvSpPr>
          <p:cNvPr id="21" name="object 21"/>
          <p:cNvSpPr txBox="1"/>
          <p:nvPr/>
        </p:nvSpPr>
        <p:spPr>
          <a:xfrm>
            <a:off x="3962031" y="2338349"/>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22" name="object 22"/>
          <p:cNvGrpSpPr/>
          <p:nvPr/>
        </p:nvGrpSpPr>
        <p:grpSpPr>
          <a:xfrm>
            <a:off x="1020292" y="2732303"/>
            <a:ext cx="4170045" cy="700405"/>
            <a:chOff x="1020292" y="2732303"/>
            <a:chExt cx="4170045" cy="700405"/>
          </a:xfrm>
        </p:grpSpPr>
        <p:sp>
          <p:nvSpPr>
            <p:cNvPr id="23" name="object 23"/>
            <p:cNvSpPr/>
            <p:nvPr/>
          </p:nvSpPr>
          <p:spPr>
            <a:xfrm>
              <a:off x="1021880" y="2733890"/>
              <a:ext cx="4166870" cy="335915"/>
            </a:xfrm>
            <a:custGeom>
              <a:avLst/>
              <a:gdLst/>
              <a:ahLst/>
              <a:cxnLst/>
              <a:rect l="l" t="t" r="r" b="b"/>
              <a:pathLst>
                <a:path w="4166870" h="335914">
                  <a:moveTo>
                    <a:pt x="4166831" y="0"/>
                  </a:moveTo>
                  <a:lnTo>
                    <a:pt x="0" y="0"/>
                  </a:lnTo>
                  <a:lnTo>
                    <a:pt x="0" y="335902"/>
                  </a:lnTo>
                  <a:lnTo>
                    <a:pt x="4166831" y="335902"/>
                  </a:lnTo>
                  <a:lnTo>
                    <a:pt x="4166831" y="0"/>
                  </a:lnTo>
                  <a:close/>
                </a:path>
              </a:pathLst>
            </a:custGeom>
            <a:solidFill>
              <a:srgbClr val="FFFFFF"/>
            </a:solidFill>
          </p:spPr>
          <p:txBody>
            <a:bodyPr wrap="square" lIns="0" tIns="0" rIns="0" bIns="0" rtlCol="0"/>
            <a:lstStyle/>
            <a:p>
              <a:endParaRPr/>
            </a:p>
          </p:txBody>
        </p:sp>
        <p:sp>
          <p:nvSpPr>
            <p:cNvPr id="24" name="object 24"/>
            <p:cNvSpPr/>
            <p:nvPr/>
          </p:nvSpPr>
          <p:spPr>
            <a:xfrm>
              <a:off x="1021880" y="2733890"/>
              <a:ext cx="4166870" cy="335915"/>
            </a:xfrm>
            <a:custGeom>
              <a:avLst/>
              <a:gdLst/>
              <a:ahLst/>
              <a:cxnLst/>
              <a:rect l="l" t="t" r="r" b="b"/>
              <a:pathLst>
                <a:path w="4166870" h="335914">
                  <a:moveTo>
                    <a:pt x="4166831" y="335902"/>
                  </a:moveTo>
                  <a:lnTo>
                    <a:pt x="0" y="335902"/>
                  </a:lnTo>
                  <a:lnTo>
                    <a:pt x="0" y="0"/>
                  </a:lnTo>
                  <a:lnTo>
                    <a:pt x="4166831" y="0"/>
                  </a:lnTo>
                  <a:lnTo>
                    <a:pt x="4166831" y="335902"/>
                  </a:lnTo>
                  <a:close/>
                </a:path>
              </a:pathLst>
            </a:custGeom>
            <a:ln w="3175">
              <a:solidFill>
                <a:srgbClr val="AAA7A7"/>
              </a:solidFill>
            </a:ln>
          </p:spPr>
          <p:txBody>
            <a:bodyPr wrap="square" lIns="0" tIns="0" rIns="0" bIns="0" rtlCol="0"/>
            <a:lstStyle/>
            <a:p>
              <a:endParaRPr/>
            </a:p>
          </p:txBody>
        </p:sp>
        <p:sp>
          <p:nvSpPr>
            <p:cNvPr id="25" name="object 25"/>
            <p:cNvSpPr/>
            <p:nvPr/>
          </p:nvSpPr>
          <p:spPr>
            <a:xfrm>
              <a:off x="1021880" y="30951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26" name="object 26"/>
            <p:cNvSpPr/>
            <p:nvPr/>
          </p:nvSpPr>
          <p:spPr>
            <a:xfrm>
              <a:off x="1021880" y="309519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27" name="object 27"/>
            <p:cNvSpPr/>
            <p:nvPr/>
          </p:nvSpPr>
          <p:spPr>
            <a:xfrm>
              <a:off x="1020356" y="2825762"/>
              <a:ext cx="153670" cy="153670"/>
            </a:xfrm>
            <a:custGeom>
              <a:avLst/>
              <a:gdLst/>
              <a:ahLst/>
              <a:cxnLst/>
              <a:rect l="l" t="t" r="r" b="b"/>
              <a:pathLst>
                <a:path w="153669" h="153669">
                  <a:moveTo>
                    <a:pt x="153136" y="0"/>
                  </a:moveTo>
                  <a:lnTo>
                    <a:pt x="12" y="0"/>
                  </a:lnTo>
                  <a:lnTo>
                    <a:pt x="12" y="121335"/>
                  </a:lnTo>
                  <a:lnTo>
                    <a:pt x="0" y="153111"/>
                  </a:lnTo>
                  <a:lnTo>
                    <a:pt x="153136" y="153123"/>
                  </a:lnTo>
                  <a:lnTo>
                    <a:pt x="153136" y="0"/>
                  </a:lnTo>
                  <a:close/>
                </a:path>
              </a:pathLst>
            </a:custGeom>
            <a:solidFill>
              <a:srgbClr val="027547"/>
            </a:solidFill>
          </p:spPr>
          <p:txBody>
            <a:bodyPr wrap="square" lIns="0" tIns="0" rIns="0" bIns="0" rtlCol="0"/>
            <a:lstStyle/>
            <a:p>
              <a:endParaRPr/>
            </a:p>
          </p:txBody>
        </p:sp>
      </p:grpSp>
      <p:sp>
        <p:nvSpPr>
          <p:cNvPr id="28" name="object 28"/>
          <p:cNvSpPr txBox="1"/>
          <p:nvPr/>
        </p:nvSpPr>
        <p:spPr>
          <a:xfrm>
            <a:off x="1235595" y="2832823"/>
            <a:ext cx="113284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Malaysian</a:t>
            </a:r>
            <a:r>
              <a:rPr sz="800" b="1" spc="-10" dirty="0">
                <a:solidFill>
                  <a:srgbClr val="231F20"/>
                </a:solidFill>
                <a:latin typeface="Trebuchet MS"/>
                <a:cs typeface="Trebuchet MS"/>
              </a:rPr>
              <a:t> </a:t>
            </a:r>
            <a:r>
              <a:rPr sz="800" b="1" spc="-30" dirty="0">
                <a:solidFill>
                  <a:srgbClr val="231F20"/>
                </a:solidFill>
                <a:latin typeface="Trebuchet MS"/>
                <a:cs typeface="Trebuchet MS"/>
              </a:rPr>
              <a:t>Field</a:t>
            </a:r>
            <a:r>
              <a:rPr sz="800" b="1" spc="-10" dirty="0">
                <a:solidFill>
                  <a:srgbClr val="231F20"/>
                </a:solidFill>
                <a:latin typeface="Trebuchet MS"/>
                <a:cs typeface="Trebuchet MS"/>
              </a:rPr>
              <a:t> Hospital</a:t>
            </a:r>
            <a:endParaRPr sz="800">
              <a:latin typeface="Trebuchet MS"/>
              <a:cs typeface="Trebuchet MS"/>
            </a:endParaRPr>
          </a:p>
        </p:txBody>
      </p:sp>
      <p:sp>
        <p:nvSpPr>
          <p:cNvPr id="29" name="object 29"/>
          <p:cNvSpPr txBox="1"/>
          <p:nvPr/>
        </p:nvSpPr>
        <p:spPr>
          <a:xfrm>
            <a:off x="3962031" y="2793098"/>
            <a:ext cx="88328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Ukhiya,</a:t>
            </a:r>
            <a:r>
              <a:rPr sz="800" spc="15" dirty="0">
                <a:solidFill>
                  <a:srgbClr val="231F20"/>
                </a:solidFill>
                <a:latin typeface="Gill Sans MT"/>
                <a:cs typeface="Gill Sans MT"/>
              </a:rPr>
              <a:t> </a:t>
            </a:r>
            <a:r>
              <a:rPr sz="800" dirty="0">
                <a:solidFill>
                  <a:srgbClr val="231F20"/>
                </a:solidFill>
                <a:latin typeface="Gill Sans MT"/>
                <a:cs typeface="Gill Sans MT"/>
              </a:rPr>
              <a:t>Cox’s</a:t>
            </a:r>
            <a:r>
              <a:rPr sz="800" spc="15" dirty="0">
                <a:solidFill>
                  <a:srgbClr val="231F20"/>
                </a:solidFill>
                <a:latin typeface="Gill Sans MT"/>
                <a:cs typeface="Gill Sans MT"/>
              </a:rPr>
              <a:t> </a:t>
            </a:r>
            <a:r>
              <a:rPr sz="800" spc="-10" dirty="0">
                <a:solidFill>
                  <a:srgbClr val="231F20"/>
                </a:solidFill>
                <a:latin typeface="Gill Sans MT"/>
                <a:cs typeface="Gill Sans MT"/>
              </a:rPr>
              <a:t>Bazar</a:t>
            </a:r>
            <a:endParaRPr sz="800">
              <a:latin typeface="Gill Sans MT"/>
              <a:cs typeface="Gill Sans MT"/>
            </a:endParaRPr>
          </a:p>
        </p:txBody>
      </p:sp>
      <p:grpSp>
        <p:nvGrpSpPr>
          <p:cNvPr id="30" name="object 30"/>
          <p:cNvGrpSpPr/>
          <p:nvPr/>
        </p:nvGrpSpPr>
        <p:grpSpPr>
          <a:xfrm>
            <a:off x="1020292" y="3192919"/>
            <a:ext cx="4170045" cy="601980"/>
            <a:chOff x="1020292" y="3192919"/>
            <a:chExt cx="4170045" cy="601980"/>
          </a:xfrm>
        </p:grpSpPr>
        <p:sp>
          <p:nvSpPr>
            <p:cNvPr id="31" name="object 31"/>
            <p:cNvSpPr/>
            <p:nvPr/>
          </p:nvSpPr>
          <p:spPr>
            <a:xfrm>
              <a:off x="1020356" y="3192919"/>
              <a:ext cx="153670" cy="153670"/>
            </a:xfrm>
            <a:custGeom>
              <a:avLst/>
              <a:gdLst/>
              <a:ahLst/>
              <a:cxnLst/>
              <a:rect l="l" t="t" r="r" b="b"/>
              <a:pathLst>
                <a:path w="153669" h="153670">
                  <a:moveTo>
                    <a:pt x="153136" y="0"/>
                  </a:moveTo>
                  <a:lnTo>
                    <a:pt x="12" y="0"/>
                  </a:lnTo>
                  <a:lnTo>
                    <a:pt x="12" y="121323"/>
                  </a:lnTo>
                  <a:lnTo>
                    <a:pt x="0" y="153098"/>
                  </a:lnTo>
                  <a:lnTo>
                    <a:pt x="153123" y="153098"/>
                  </a:lnTo>
                  <a:lnTo>
                    <a:pt x="153136" y="0"/>
                  </a:lnTo>
                  <a:close/>
                </a:path>
              </a:pathLst>
            </a:custGeom>
            <a:solidFill>
              <a:srgbClr val="027547"/>
            </a:solidFill>
          </p:spPr>
          <p:txBody>
            <a:bodyPr wrap="square" lIns="0" tIns="0" rIns="0" bIns="0" rtlCol="0"/>
            <a:lstStyle/>
            <a:p>
              <a:endParaRPr/>
            </a:p>
          </p:txBody>
        </p:sp>
        <p:sp>
          <p:nvSpPr>
            <p:cNvPr id="32" name="object 32"/>
            <p:cNvSpPr/>
            <p:nvPr/>
          </p:nvSpPr>
          <p:spPr>
            <a:xfrm>
              <a:off x="1021880" y="345714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33" name="object 33"/>
            <p:cNvSpPr/>
            <p:nvPr/>
          </p:nvSpPr>
          <p:spPr>
            <a:xfrm>
              <a:off x="1021880" y="345714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34" name="object 34"/>
            <p:cNvSpPr/>
            <p:nvPr/>
          </p:nvSpPr>
          <p:spPr>
            <a:xfrm>
              <a:off x="1020356" y="3554869"/>
              <a:ext cx="153670" cy="153670"/>
            </a:xfrm>
            <a:custGeom>
              <a:avLst/>
              <a:gdLst/>
              <a:ahLst/>
              <a:cxnLst/>
              <a:rect l="l" t="t" r="r" b="b"/>
              <a:pathLst>
                <a:path w="153669" h="153670">
                  <a:moveTo>
                    <a:pt x="153136" y="0"/>
                  </a:moveTo>
                  <a:lnTo>
                    <a:pt x="12" y="0"/>
                  </a:lnTo>
                  <a:lnTo>
                    <a:pt x="12" y="121323"/>
                  </a:lnTo>
                  <a:lnTo>
                    <a:pt x="0" y="153098"/>
                  </a:lnTo>
                  <a:lnTo>
                    <a:pt x="153123" y="153098"/>
                  </a:lnTo>
                  <a:lnTo>
                    <a:pt x="153136" y="0"/>
                  </a:lnTo>
                  <a:close/>
                </a:path>
              </a:pathLst>
            </a:custGeom>
            <a:solidFill>
              <a:srgbClr val="027547"/>
            </a:solidFill>
          </p:spPr>
          <p:txBody>
            <a:bodyPr wrap="square" lIns="0" tIns="0" rIns="0" bIns="0" rtlCol="0"/>
            <a:lstStyle/>
            <a:p>
              <a:endParaRPr/>
            </a:p>
          </p:txBody>
        </p:sp>
      </p:grpSp>
      <p:sp>
        <p:nvSpPr>
          <p:cNvPr id="35" name="object 35"/>
          <p:cNvSpPr txBox="1"/>
          <p:nvPr/>
        </p:nvSpPr>
        <p:spPr>
          <a:xfrm>
            <a:off x="1235595" y="3193275"/>
            <a:ext cx="97218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Savar</a:t>
            </a:r>
            <a:r>
              <a:rPr sz="800" b="1" spc="-25" dirty="0">
                <a:solidFill>
                  <a:srgbClr val="231F20"/>
                </a:solidFill>
                <a:latin typeface="Trebuchet MS"/>
                <a:cs typeface="Trebuchet MS"/>
              </a:rPr>
              <a:t> </a:t>
            </a:r>
            <a:r>
              <a:rPr sz="800" b="1" spc="-10" dirty="0">
                <a:solidFill>
                  <a:srgbClr val="231F20"/>
                </a:solidFill>
                <a:latin typeface="Trebuchet MS"/>
                <a:cs typeface="Trebuchet MS"/>
              </a:rPr>
              <a:t>Super</a:t>
            </a:r>
            <a:r>
              <a:rPr sz="800" b="1" spc="-2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36" name="object 36"/>
          <p:cNvSpPr txBox="1"/>
          <p:nvPr/>
        </p:nvSpPr>
        <p:spPr>
          <a:xfrm>
            <a:off x="3962031" y="3172650"/>
            <a:ext cx="266065" cy="147320"/>
          </a:xfrm>
          <a:prstGeom prst="rect">
            <a:avLst/>
          </a:prstGeom>
        </p:spPr>
        <p:txBody>
          <a:bodyPr vert="horz" wrap="square" lIns="0" tIns="12700" rIns="0" bIns="0" rtlCol="0">
            <a:spAutoFit/>
          </a:bodyPr>
          <a:lstStyle/>
          <a:p>
            <a:pPr>
              <a:lnSpc>
                <a:spcPct val="100000"/>
              </a:lnSpc>
              <a:spcBef>
                <a:spcPts val="100"/>
              </a:spcBef>
            </a:pPr>
            <a:r>
              <a:rPr sz="800" spc="40" dirty="0">
                <a:solidFill>
                  <a:srgbClr val="231F20"/>
                </a:solidFill>
                <a:latin typeface="Gill Sans MT"/>
                <a:cs typeface="Gill Sans MT"/>
              </a:rPr>
              <a:t>Savar</a:t>
            </a:r>
            <a:endParaRPr sz="800">
              <a:latin typeface="Gill Sans MT"/>
              <a:cs typeface="Gill Sans MT"/>
            </a:endParaRPr>
          </a:p>
        </p:txBody>
      </p:sp>
      <p:sp>
        <p:nvSpPr>
          <p:cNvPr id="37" name="object 37"/>
          <p:cNvSpPr txBox="1"/>
          <p:nvPr/>
        </p:nvSpPr>
        <p:spPr>
          <a:xfrm>
            <a:off x="1235595" y="3506698"/>
            <a:ext cx="1691639" cy="269240"/>
          </a:xfrm>
          <a:prstGeom prst="rect">
            <a:avLst/>
          </a:prstGeom>
        </p:spPr>
        <p:txBody>
          <a:bodyPr vert="horz" wrap="square" lIns="0" tIns="12700" rIns="0" bIns="0" rtlCol="0">
            <a:spAutoFit/>
          </a:bodyPr>
          <a:lstStyle/>
          <a:p>
            <a:pPr marR="5080">
              <a:lnSpc>
                <a:spcPct val="100000"/>
              </a:lnSpc>
              <a:spcBef>
                <a:spcPts val="100"/>
              </a:spcBef>
            </a:pPr>
            <a:r>
              <a:rPr sz="800" b="1" dirty="0">
                <a:solidFill>
                  <a:srgbClr val="231F20"/>
                </a:solidFill>
                <a:latin typeface="Trebuchet MS"/>
                <a:cs typeface="Trebuchet MS"/>
              </a:rPr>
              <a:t>CRP( </a:t>
            </a:r>
            <a:r>
              <a:rPr sz="800" b="1" spc="-35" dirty="0">
                <a:solidFill>
                  <a:srgbClr val="231F20"/>
                </a:solidFill>
                <a:latin typeface="Trebuchet MS"/>
                <a:cs typeface="Trebuchet MS"/>
              </a:rPr>
              <a:t>Centre</a:t>
            </a:r>
            <a:r>
              <a:rPr sz="800" b="1" dirty="0">
                <a:solidFill>
                  <a:srgbClr val="231F20"/>
                </a:solidFill>
                <a:latin typeface="Trebuchet MS"/>
                <a:cs typeface="Trebuchet MS"/>
              </a:rPr>
              <a:t> </a:t>
            </a:r>
            <a:r>
              <a:rPr sz="800" b="1" spc="-30" dirty="0">
                <a:solidFill>
                  <a:srgbClr val="231F20"/>
                </a:solidFill>
                <a:latin typeface="Trebuchet MS"/>
                <a:cs typeface="Trebuchet MS"/>
              </a:rPr>
              <a:t>for</a:t>
            </a:r>
            <a:r>
              <a:rPr sz="800" b="1" dirty="0">
                <a:solidFill>
                  <a:srgbClr val="231F20"/>
                </a:solidFill>
                <a:latin typeface="Trebuchet MS"/>
                <a:cs typeface="Trebuchet MS"/>
              </a:rPr>
              <a:t> </a:t>
            </a:r>
            <a:r>
              <a:rPr sz="800" b="1" spc="-40" dirty="0">
                <a:solidFill>
                  <a:srgbClr val="231F20"/>
                </a:solidFill>
                <a:latin typeface="Trebuchet MS"/>
                <a:cs typeface="Trebuchet MS"/>
              </a:rPr>
              <a:t>the</a:t>
            </a:r>
            <a:r>
              <a:rPr sz="800" b="1" spc="5" dirty="0">
                <a:solidFill>
                  <a:srgbClr val="231F20"/>
                </a:solidFill>
                <a:latin typeface="Trebuchet MS"/>
                <a:cs typeface="Trebuchet MS"/>
              </a:rPr>
              <a:t> </a:t>
            </a:r>
            <a:r>
              <a:rPr sz="800" b="1" spc="-35" dirty="0">
                <a:solidFill>
                  <a:srgbClr val="231F20"/>
                </a:solidFill>
                <a:latin typeface="Trebuchet MS"/>
                <a:cs typeface="Trebuchet MS"/>
              </a:rPr>
              <a:t>Rehabilitation</a:t>
            </a:r>
            <a:r>
              <a:rPr sz="800" b="1" dirty="0">
                <a:solidFill>
                  <a:srgbClr val="231F20"/>
                </a:solidFill>
                <a:latin typeface="Trebuchet MS"/>
                <a:cs typeface="Trebuchet MS"/>
              </a:rPr>
              <a:t> </a:t>
            </a:r>
            <a:r>
              <a:rPr sz="800" b="1" spc="-25" dirty="0">
                <a:solidFill>
                  <a:srgbClr val="231F20"/>
                </a:solidFill>
                <a:latin typeface="Trebuchet MS"/>
                <a:cs typeface="Trebuchet MS"/>
              </a:rPr>
              <a:t>Of </a:t>
            </a:r>
            <a:r>
              <a:rPr sz="800" b="1" spc="-40" dirty="0">
                <a:solidFill>
                  <a:srgbClr val="231F20"/>
                </a:solidFill>
                <a:latin typeface="Trebuchet MS"/>
                <a:cs typeface="Trebuchet MS"/>
              </a:rPr>
              <a:t>the </a:t>
            </a:r>
            <a:r>
              <a:rPr sz="800" b="1" spc="-10" dirty="0">
                <a:solidFill>
                  <a:srgbClr val="231F20"/>
                </a:solidFill>
                <a:latin typeface="Trebuchet MS"/>
                <a:cs typeface="Trebuchet MS"/>
              </a:rPr>
              <a:t>Paralysed)</a:t>
            </a:r>
            <a:endParaRPr sz="800">
              <a:latin typeface="Trebuchet MS"/>
              <a:cs typeface="Trebuchet MS"/>
            </a:endParaRPr>
          </a:p>
        </p:txBody>
      </p:sp>
      <p:sp>
        <p:nvSpPr>
          <p:cNvPr id="38" name="object 38"/>
          <p:cNvSpPr txBox="1"/>
          <p:nvPr/>
        </p:nvSpPr>
        <p:spPr>
          <a:xfrm>
            <a:off x="3962031" y="3528136"/>
            <a:ext cx="266065" cy="147320"/>
          </a:xfrm>
          <a:prstGeom prst="rect">
            <a:avLst/>
          </a:prstGeom>
        </p:spPr>
        <p:txBody>
          <a:bodyPr vert="horz" wrap="square" lIns="0" tIns="12700" rIns="0" bIns="0" rtlCol="0">
            <a:spAutoFit/>
          </a:bodyPr>
          <a:lstStyle/>
          <a:p>
            <a:pPr>
              <a:lnSpc>
                <a:spcPct val="100000"/>
              </a:lnSpc>
              <a:spcBef>
                <a:spcPts val="100"/>
              </a:spcBef>
            </a:pPr>
            <a:r>
              <a:rPr sz="800" spc="40" dirty="0">
                <a:solidFill>
                  <a:srgbClr val="231F20"/>
                </a:solidFill>
                <a:latin typeface="Gill Sans MT"/>
                <a:cs typeface="Gill Sans MT"/>
              </a:rPr>
              <a:t>Savar</a:t>
            </a:r>
            <a:endParaRPr sz="800">
              <a:latin typeface="Gill Sans MT"/>
              <a:cs typeface="Gill Sans MT"/>
            </a:endParaRPr>
          </a:p>
        </p:txBody>
      </p:sp>
      <p:grpSp>
        <p:nvGrpSpPr>
          <p:cNvPr id="39" name="object 39"/>
          <p:cNvGrpSpPr/>
          <p:nvPr/>
        </p:nvGrpSpPr>
        <p:grpSpPr>
          <a:xfrm>
            <a:off x="1020292" y="3823855"/>
            <a:ext cx="4170045" cy="339090"/>
            <a:chOff x="1020292" y="3823855"/>
            <a:chExt cx="4170045" cy="339090"/>
          </a:xfrm>
        </p:grpSpPr>
        <p:sp>
          <p:nvSpPr>
            <p:cNvPr id="40" name="object 40"/>
            <p:cNvSpPr/>
            <p:nvPr/>
          </p:nvSpPr>
          <p:spPr>
            <a:xfrm>
              <a:off x="1021880" y="382544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41" name="object 41"/>
            <p:cNvSpPr/>
            <p:nvPr/>
          </p:nvSpPr>
          <p:spPr>
            <a:xfrm>
              <a:off x="1021880" y="382544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42" name="object 42"/>
            <p:cNvSpPr/>
            <p:nvPr/>
          </p:nvSpPr>
          <p:spPr>
            <a:xfrm>
              <a:off x="1020356" y="3923144"/>
              <a:ext cx="153670" cy="153670"/>
            </a:xfrm>
            <a:custGeom>
              <a:avLst/>
              <a:gdLst/>
              <a:ahLst/>
              <a:cxnLst/>
              <a:rect l="l" t="t" r="r" b="b"/>
              <a:pathLst>
                <a:path w="153669" h="153670">
                  <a:moveTo>
                    <a:pt x="153136" y="0"/>
                  </a:moveTo>
                  <a:lnTo>
                    <a:pt x="12" y="0"/>
                  </a:lnTo>
                  <a:lnTo>
                    <a:pt x="12" y="121348"/>
                  </a:lnTo>
                  <a:lnTo>
                    <a:pt x="0" y="153123"/>
                  </a:lnTo>
                  <a:lnTo>
                    <a:pt x="153123" y="153123"/>
                  </a:lnTo>
                  <a:lnTo>
                    <a:pt x="153136" y="0"/>
                  </a:lnTo>
                  <a:close/>
                </a:path>
              </a:pathLst>
            </a:custGeom>
            <a:solidFill>
              <a:srgbClr val="027547"/>
            </a:solidFill>
          </p:spPr>
          <p:txBody>
            <a:bodyPr wrap="square" lIns="0" tIns="0" rIns="0" bIns="0" rtlCol="0"/>
            <a:lstStyle/>
            <a:p>
              <a:endParaRPr/>
            </a:p>
          </p:txBody>
        </p:sp>
      </p:grpSp>
      <p:sp>
        <p:nvSpPr>
          <p:cNvPr id="43" name="object 43"/>
          <p:cNvSpPr txBox="1"/>
          <p:nvPr/>
        </p:nvSpPr>
        <p:spPr>
          <a:xfrm>
            <a:off x="1235595" y="3925798"/>
            <a:ext cx="1118235"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Capital</a:t>
            </a:r>
            <a:r>
              <a:rPr sz="800" b="1" spc="-10" dirty="0">
                <a:solidFill>
                  <a:srgbClr val="231F20"/>
                </a:solidFill>
                <a:latin typeface="Trebuchet MS"/>
                <a:cs typeface="Trebuchet MS"/>
              </a:rPr>
              <a:t> </a:t>
            </a:r>
            <a:r>
              <a:rPr sz="800" b="1" spc="-35" dirty="0">
                <a:solidFill>
                  <a:srgbClr val="231F20"/>
                </a:solidFill>
                <a:latin typeface="Trebuchet MS"/>
                <a:cs typeface="Trebuchet MS"/>
              </a:rPr>
              <a:t>General</a:t>
            </a:r>
            <a:r>
              <a:rPr sz="800" b="1" spc="-10" dirty="0">
                <a:solidFill>
                  <a:srgbClr val="231F20"/>
                </a:solidFill>
                <a:latin typeface="Trebuchet MS"/>
                <a:cs typeface="Trebuchet MS"/>
              </a:rPr>
              <a:t> Hospital</a:t>
            </a:r>
            <a:endParaRPr sz="800">
              <a:latin typeface="Trebuchet MS"/>
              <a:cs typeface="Trebuchet MS"/>
            </a:endParaRPr>
          </a:p>
        </p:txBody>
      </p:sp>
      <p:sp>
        <p:nvSpPr>
          <p:cNvPr id="44" name="object 44"/>
          <p:cNvSpPr txBox="1"/>
          <p:nvPr/>
        </p:nvSpPr>
        <p:spPr>
          <a:xfrm>
            <a:off x="3962031" y="3906901"/>
            <a:ext cx="58166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Narayangonj</a:t>
            </a:r>
            <a:endParaRPr sz="800">
              <a:latin typeface="Gill Sans MT"/>
              <a:cs typeface="Gill Sans MT"/>
            </a:endParaRPr>
          </a:p>
        </p:txBody>
      </p:sp>
      <p:grpSp>
        <p:nvGrpSpPr>
          <p:cNvPr id="45" name="object 45"/>
          <p:cNvGrpSpPr/>
          <p:nvPr/>
        </p:nvGrpSpPr>
        <p:grpSpPr>
          <a:xfrm>
            <a:off x="1020364" y="4198505"/>
            <a:ext cx="4180204" cy="339090"/>
            <a:chOff x="1020364" y="4198505"/>
            <a:chExt cx="4180204" cy="339090"/>
          </a:xfrm>
        </p:grpSpPr>
        <p:sp>
          <p:nvSpPr>
            <p:cNvPr id="46" name="object 46"/>
            <p:cNvSpPr/>
            <p:nvPr/>
          </p:nvSpPr>
          <p:spPr>
            <a:xfrm>
              <a:off x="1031697" y="4200093"/>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47" name="object 47"/>
            <p:cNvSpPr/>
            <p:nvPr/>
          </p:nvSpPr>
          <p:spPr>
            <a:xfrm>
              <a:off x="1031697" y="4200093"/>
              <a:ext cx="4166870" cy="335915"/>
            </a:xfrm>
            <a:custGeom>
              <a:avLst/>
              <a:gdLst/>
              <a:ahLst/>
              <a:cxnLst/>
              <a:rect l="l" t="t" r="r" b="b"/>
              <a:pathLst>
                <a:path w="4166870" h="335914">
                  <a:moveTo>
                    <a:pt x="4166844" y="335876"/>
                  </a:moveTo>
                  <a:lnTo>
                    <a:pt x="0" y="335876"/>
                  </a:lnTo>
                  <a:lnTo>
                    <a:pt x="0" y="0"/>
                  </a:lnTo>
                  <a:lnTo>
                    <a:pt x="4166844" y="0"/>
                  </a:lnTo>
                  <a:lnTo>
                    <a:pt x="4166844" y="335876"/>
                  </a:lnTo>
                  <a:close/>
                </a:path>
              </a:pathLst>
            </a:custGeom>
            <a:ln w="3175">
              <a:solidFill>
                <a:srgbClr val="AAA7A7"/>
              </a:solidFill>
            </a:ln>
          </p:spPr>
          <p:txBody>
            <a:bodyPr wrap="square" lIns="0" tIns="0" rIns="0" bIns="0" rtlCol="0"/>
            <a:lstStyle/>
            <a:p>
              <a:endParaRPr/>
            </a:p>
          </p:txBody>
        </p:sp>
        <p:sp>
          <p:nvSpPr>
            <p:cNvPr id="48" name="object 48"/>
            <p:cNvSpPr/>
            <p:nvPr/>
          </p:nvSpPr>
          <p:spPr>
            <a:xfrm>
              <a:off x="1020356" y="4297794"/>
              <a:ext cx="153670" cy="153670"/>
            </a:xfrm>
            <a:custGeom>
              <a:avLst/>
              <a:gdLst/>
              <a:ahLst/>
              <a:cxnLst/>
              <a:rect l="l" t="t" r="r" b="b"/>
              <a:pathLst>
                <a:path w="153669" h="153670">
                  <a:moveTo>
                    <a:pt x="153136" y="0"/>
                  </a:moveTo>
                  <a:lnTo>
                    <a:pt x="12" y="0"/>
                  </a:lnTo>
                  <a:lnTo>
                    <a:pt x="12" y="121348"/>
                  </a:lnTo>
                  <a:lnTo>
                    <a:pt x="0" y="153123"/>
                  </a:lnTo>
                  <a:lnTo>
                    <a:pt x="153123" y="153123"/>
                  </a:lnTo>
                  <a:lnTo>
                    <a:pt x="153136" y="0"/>
                  </a:lnTo>
                  <a:close/>
                </a:path>
              </a:pathLst>
            </a:custGeom>
            <a:solidFill>
              <a:srgbClr val="027547"/>
            </a:solidFill>
          </p:spPr>
          <p:txBody>
            <a:bodyPr wrap="square" lIns="0" tIns="0" rIns="0" bIns="0" rtlCol="0"/>
            <a:lstStyle/>
            <a:p>
              <a:endParaRPr/>
            </a:p>
          </p:txBody>
        </p:sp>
      </p:grpSp>
      <p:sp>
        <p:nvSpPr>
          <p:cNvPr id="49" name="object 49"/>
          <p:cNvSpPr txBox="1"/>
          <p:nvPr/>
        </p:nvSpPr>
        <p:spPr>
          <a:xfrm>
            <a:off x="1235595" y="4300448"/>
            <a:ext cx="108902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Apan</a:t>
            </a:r>
            <a:r>
              <a:rPr sz="800" b="1" spc="-45" dirty="0">
                <a:solidFill>
                  <a:srgbClr val="231F20"/>
                </a:solidFill>
                <a:latin typeface="Trebuchet MS"/>
                <a:cs typeface="Trebuchet MS"/>
              </a:rPr>
              <a:t> </a:t>
            </a:r>
            <a:r>
              <a:rPr sz="800" b="1" dirty="0">
                <a:solidFill>
                  <a:srgbClr val="231F20"/>
                </a:solidFill>
                <a:latin typeface="Trebuchet MS"/>
                <a:cs typeface="Trebuchet MS"/>
              </a:rPr>
              <a:t>Diagonstic</a:t>
            </a:r>
            <a:r>
              <a:rPr sz="800" b="1" spc="-40" dirty="0">
                <a:solidFill>
                  <a:srgbClr val="231F20"/>
                </a:solidFill>
                <a:latin typeface="Trebuchet MS"/>
                <a:cs typeface="Trebuchet MS"/>
              </a:rPr>
              <a:t> </a:t>
            </a:r>
            <a:r>
              <a:rPr sz="800" b="1" spc="-20" dirty="0">
                <a:solidFill>
                  <a:srgbClr val="231F20"/>
                </a:solidFill>
                <a:latin typeface="Trebuchet MS"/>
                <a:cs typeface="Trebuchet MS"/>
              </a:rPr>
              <a:t>Center</a:t>
            </a:r>
            <a:endParaRPr sz="800">
              <a:latin typeface="Trebuchet MS"/>
              <a:cs typeface="Trebuchet MS"/>
            </a:endParaRPr>
          </a:p>
        </p:txBody>
      </p:sp>
      <p:sp>
        <p:nvSpPr>
          <p:cNvPr id="50" name="object 50"/>
          <p:cNvSpPr txBox="1"/>
          <p:nvPr/>
        </p:nvSpPr>
        <p:spPr>
          <a:xfrm>
            <a:off x="3962031" y="4271086"/>
            <a:ext cx="36004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Gazipur</a:t>
            </a:r>
            <a:endParaRPr sz="800">
              <a:latin typeface="Gill Sans MT"/>
              <a:cs typeface="Gill Sans MT"/>
            </a:endParaRPr>
          </a:p>
        </p:txBody>
      </p:sp>
      <p:grpSp>
        <p:nvGrpSpPr>
          <p:cNvPr id="51" name="object 51"/>
          <p:cNvGrpSpPr/>
          <p:nvPr/>
        </p:nvGrpSpPr>
        <p:grpSpPr>
          <a:xfrm>
            <a:off x="1020364" y="4579505"/>
            <a:ext cx="4180204" cy="339090"/>
            <a:chOff x="1020364" y="4579505"/>
            <a:chExt cx="4180204" cy="339090"/>
          </a:xfrm>
        </p:grpSpPr>
        <p:sp>
          <p:nvSpPr>
            <p:cNvPr id="52" name="object 52"/>
            <p:cNvSpPr/>
            <p:nvPr/>
          </p:nvSpPr>
          <p:spPr>
            <a:xfrm>
              <a:off x="1031697" y="4581093"/>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53" name="object 53"/>
            <p:cNvSpPr/>
            <p:nvPr/>
          </p:nvSpPr>
          <p:spPr>
            <a:xfrm>
              <a:off x="1031697" y="4581093"/>
              <a:ext cx="4166870" cy="335915"/>
            </a:xfrm>
            <a:custGeom>
              <a:avLst/>
              <a:gdLst/>
              <a:ahLst/>
              <a:cxnLst/>
              <a:rect l="l" t="t" r="r" b="b"/>
              <a:pathLst>
                <a:path w="4166870" h="335914">
                  <a:moveTo>
                    <a:pt x="4166844" y="335876"/>
                  </a:moveTo>
                  <a:lnTo>
                    <a:pt x="0" y="335876"/>
                  </a:lnTo>
                  <a:lnTo>
                    <a:pt x="0" y="0"/>
                  </a:lnTo>
                  <a:lnTo>
                    <a:pt x="4166844" y="0"/>
                  </a:lnTo>
                  <a:lnTo>
                    <a:pt x="4166844" y="335876"/>
                  </a:lnTo>
                  <a:close/>
                </a:path>
              </a:pathLst>
            </a:custGeom>
            <a:ln w="3175">
              <a:solidFill>
                <a:srgbClr val="AAA7A7"/>
              </a:solidFill>
            </a:ln>
          </p:spPr>
          <p:txBody>
            <a:bodyPr wrap="square" lIns="0" tIns="0" rIns="0" bIns="0" rtlCol="0"/>
            <a:lstStyle/>
            <a:p>
              <a:endParaRPr/>
            </a:p>
          </p:txBody>
        </p:sp>
        <p:sp>
          <p:nvSpPr>
            <p:cNvPr id="54" name="object 54"/>
            <p:cNvSpPr/>
            <p:nvPr/>
          </p:nvSpPr>
          <p:spPr>
            <a:xfrm>
              <a:off x="1020356" y="4678794"/>
              <a:ext cx="153670" cy="153670"/>
            </a:xfrm>
            <a:custGeom>
              <a:avLst/>
              <a:gdLst/>
              <a:ahLst/>
              <a:cxnLst/>
              <a:rect l="l" t="t" r="r" b="b"/>
              <a:pathLst>
                <a:path w="153669" h="153670">
                  <a:moveTo>
                    <a:pt x="153136" y="0"/>
                  </a:moveTo>
                  <a:lnTo>
                    <a:pt x="12" y="0"/>
                  </a:lnTo>
                  <a:lnTo>
                    <a:pt x="12" y="121348"/>
                  </a:lnTo>
                  <a:lnTo>
                    <a:pt x="0" y="153123"/>
                  </a:lnTo>
                  <a:lnTo>
                    <a:pt x="153123" y="153123"/>
                  </a:lnTo>
                  <a:lnTo>
                    <a:pt x="153136" y="0"/>
                  </a:lnTo>
                  <a:close/>
                </a:path>
              </a:pathLst>
            </a:custGeom>
            <a:solidFill>
              <a:srgbClr val="027547"/>
            </a:solidFill>
          </p:spPr>
          <p:txBody>
            <a:bodyPr wrap="square" lIns="0" tIns="0" rIns="0" bIns="0" rtlCol="0"/>
            <a:lstStyle/>
            <a:p>
              <a:endParaRPr/>
            </a:p>
          </p:txBody>
        </p:sp>
      </p:grpSp>
      <p:sp>
        <p:nvSpPr>
          <p:cNvPr id="55" name="object 55"/>
          <p:cNvSpPr txBox="1"/>
          <p:nvPr/>
        </p:nvSpPr>
        <p:spPr>
          <a:xfrm>
            <a:off x="1235595" y="4681448"/>
            <a:ext cx="1341755"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Al-Helal</a:t>
            </a:r>
            <a:r>
              <a:rPr sz="800" b="1" spc="10" dirty="0">
                <a:solidFill>
                  <a:srgbClr val="231F20"/>
                </a:solidFill>
                <a:latin typeface="Trebuchet MS"/>
                <a:cs typeface="Trebuchet MS"/>
              </a:rPr>
              <a:t> </a:t>
            </a:r>
            <a:r>
              <a:rPr sz="800" b="1" spc="-20" dirty="0">
                <a:solidFill>
                  <a:srgbClr val="231F20"/>
                </a:solidFill>
                <a:latin typeface="Trebuchet MS"/>
                <a:cs typeface="Trebuchet MS"/>
              </a:rPr>
              <a:t>Specialized</a:t>
            </a:r>
            <a:r>
              <a:rPr sz="800" b="1" spc="1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56" name="object 56"/>
          <p:cNvSpPr txBox="1"/>
          <p:nvPr/>
        </p:nvSpPr>
        <p:spPr>
          <a:xfrm>
            <a:off x="3962031" y="4633290"/>
            <a:ext cx="63182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Mirpur,</a:t>
            </a:r>
            <a:r>
              <a:rPr sz="800" spc="-5"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grpSp>
        <p:nvGrpSpPr>
          <p:cNvPr id="57" name="object 57"/>
          <p:cNvGrpSpPr/>
          <p:nvPr/>
        </p:nvGrpSpPr>
        <p:grpSpPr>
          <a:xfrm>
            <a:off x="1020292" y="4947805"/>
            <a:ext cx="4170045" cy="339090"/>
            <a:chOff x="1020292" y="4947805"/>
            <a:chExt cx="4170045" cy="339090"/>
          </a:xfrm>
        </p:grpSpPr>
        <p:sp>
          <p:nvSpPr>
            <p:cNvPr id="58" name="object 58"/>
            <p:cNvSpPr/>
            <p:nvPr/>
          </p:nvSpPr>
          <p:spPr>
            <a:xfrm>
              <a:off x="1021880" y="49493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59" name="object 59"/>
            <p:cNvSpPr/>
            <p:nvPr/>
          </p:nvSpPr>
          <p:spPr>
            <a:xfrm>
              <a:off x="1021880" y="494939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60" name="object 60"/>
            <p:cNvSpPr/>
            <p:nvPr/>
          </p:nvSpPr>
          <p:spPr>
            <a:xfrm>
              <a:off x="1020356" y="5047094"/>
              <a:ext cx="153670" cy="153670"/>
            </a:xfrm>
            <a:custGeom>
              <a:avLst/>
              <a:gdLst/>
              <a:ahLst/>
              <a:cxnLst/>
              <a:rect l="l" t="t" r="r" b="b"/>
              <a:pathLst>
                <a:path w="153669" h="153670">
                  <a:moveTo>
                    <a:pt x="153136" y="0"/>
                  </a:moveTo>
                  <a:lnTo>
                    <a:pt x="12" y="0"/>
                  </a:lnTo>
                  <a:lnTo>
                    <a:pt x="12" y="121348"/>
                  </a:lnTo>
                  <a:lnTo>
                    <a:pt x="0" y="153123"/>
                  </a:lnTo>
                  <a:lnTo>
                    <a:pt x="153123" y="153123"/>
                  </a:lnTo>
                  <a:lnTo>
                    <a:pt x="153136" y="0"/>
                  </a:lnTo>
                  <a:close/>
                </a:path>
              </a:pathLst>
            </a:custGeom>
            <a:solidFill>
              <a:srgbClr val="027547"/>
            </a:solidFill>
          </p:spPr>
          <p:txBody>
            <a:bodyPr wrap="square" lIns="0" tIns="0" rIns="0" bIns="0" rtlCol="0"/>
            <a:lstStyle/>
            <a:p>
              <a:endParaRPr/>
            </a:p>
          </p:txBody>
        </p:sp>
      </p:grpSp>
      <p:sp>
        <p:nvSpPr>
          <p:cNvPr id="61" name="object 61"/>
          <p:cNvSpPr txBox="1"/>
          <p:nvPr/>
        </p:nvSpPr>
        <p:spPr>
          <a:xfrm>
            <a:off x="1235595" y="5049748"/>
            <a:ext cx="796290"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Imperial</a:t>
            </a:r>
            <a:r>
              <a:rPr sz="800" b="1"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62" name="object 62"/>
          <p:cNvSpPr txBox="1"/>
          <p:nvPr/>
        </p:nvSpPr>
        <p:spPr>
          <a:xfrm>
            <a:off x="3962031" y="5030851"/>
            <a:ext cx="50927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Chittagong</a:t>
            </a:r>
            <a:endParaRPr sz="800">
              <a:latin typeface="Gill Sans MT"/>
              <a:cs typeface="Gill Sans MT"/>
            </a:endParaRPr>
          </a:p>
        </p:txBody>
      </p:sp>
      <p:grpSp>
        <p:nvGrpSpPr>
          <p:cNvPr id="63" name="object 63"/>
          <p:cNvGrpSpPr/>
          <p:nvPr/>
        </p:nvGrpSpPr>
        <p:grpSpPr>
          <a:xfrm>
            <a:off x="1020292" y="5316105"/>
            <a:ext cx="4170045" cy="339090"/>
            <a:chOff x="1020292" y="5316105"/>
            <a:chExt cx="4170045" cy="339090"/>
          </a:xfrm>
        </p:grpSpPr>
        <p:sp>
          <p:nvSpPr>
            <p:cNvPr id="64" name="object 64"/>
            <p:cNvSpPr/>
            <p:nvPr/>
          </p:nvSpPr>
          <p:spPr>
            <a:xfrm>
              <a:off x="1021880" y="53176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65" name="object 65"/>
            <p:cNvSpPr/>
            <p:nvPr/>
          </p:nvSpPr>
          <p:spPr>
            <a:xfrm>
              <a:off x="1021880" y="531769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66" name="object 66"/>
            <p:cNvSpPr/>
            <p:nvPr/>
          </p:nvSpPr>
          <p:spPr>
            <a:xfrm>
              <a:off x="1020368" y="5415394"/>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67" name="object 67"/>
          <p:cNvSpPr txBox="1"/>
          <p:nvPr/>
        </p:nvSpPr>
        <p:spPr>
          <a:xfrm>
            <a:off x="1235595" y="5418048"/>
            <a:ext cx="1197610"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Anowara</a:t>
            </a:r>
            <a:r>
              <a:rPr sz="800" b="1" dirty="0">
                <a:solidFill>
                  <a:srgbClr val="231F20"/>
                </a:solidFill>
                <a:latin typeface="Trebuchet MS"/>
                <a:cs typeface="Trebuchet MS"/>
              </a:rPr>
              <a:t> </a:t>
            </a:r>
            <a:r>
              <a:rPr sz="800" b="1" spc="-35" dirty="0">
                <a:solidFill>
                  <a:srgbClr val="231F20"/>
                </a:solidFill>
                <a:latin typeface="Trebuchet MS"/>
                <a:cs typeface="Trebuchet MS"/>
              </a:rPr>
              <a:t>General</a:t>
            </a:r>
            <a:r>
              <a:rPr sz="800" b="1" spc="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68" name="object 68"/>
          <p:cNvSpPr txBox="1"/>
          <p:nvPr/>
        </p:nvSpPr>
        <p:spPr>
          <a:xfrm>
            <a:off x="3962031" y="5395290"/>
            <a:ext cx="58166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Narayangonj</a:t>
            </a:r>
            <a:endParaRPr sz="800">
              <a:latin typeface="Gill Sans MT"/>
              <a:cs typeface="Gill Sans MT"/>
            </a:endParaRPr>
          </a:p>
        </p:txBody>
      </p:sp>
      <p:grpSp>
        <p:nvGrpSpPr>
          <p:cNvPr id="69" name="object 69"/>
          <p:cNvGrpSpPr/>
          <p:nvPr/>
        </p:nvGrpSpPr>
        <p:grpSpPr>
          <a:xfrm>
            <a:off x="1020292" y="5684405"/>
            <a:ext cx="4170045" cy="339090"/>
            <a:chOff x="1020292" y="5684405"/>
            <a:chExt cx="4170045" cy="339090"/>
          </a:xfrm>
        </p:grpSpPr>
        <p:sp>
          <p:nvSpPr>
            <p:cNvPr id="70" name="object 70"/>
            <p:cNvSpPr/>
            <p:nvPr/>
          </p:nvSpPr>
          <p:spPr>
            <a:xfrm>
              <a:off x="1021880" y="56859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71" name="object 71"/>
            <p:cNvSpPr/>
            <p:nvPr/>
          </p:nvSpPr>
          <p:spPr>
            <a:xfrm>
              <a:off x="1021880" y="568599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72" name="object 72"/>
            <p:cNvSpPr/>
            <p:nvPr/>
          </p:nvSpPr>
          <p:spPr>
            <a:xfrm>
              <a:off x="1020368" y="5783694"/>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73" name="object 73"/>
          <p:cNvSpPr txBox="1"/>
          <p:nvPr/>
        </p:nvSpPr>
        <p:spPr>
          <a:xfrm>
            <a:off x="1235595" y="5786348"/>
            <a:ext cx="1026160" cy="147320"/>
          </a:xfrm>
          <a:prstGeom prst="rect">
            <a:avLst/>
          </a:prstGeom>
        </p:spPr>
        <p:txBody>
          <a:bodyPr vert="horz" wrap="square" lIns="0" tIns="12700" rIns="0" bIns="0" rtlCol="0">
            <a:spAutoFit/>
          </a:bodyPr>
          <a:lstStyle/>
          <a:p>
            <a:pPr>
              <a:lnSpc>
                <a:spcPct val="100000"/>
              </a:lnSpc>
              <a:spcBef>
                <a:spcPts val="100"/>
              </a:spcBef>
            </a:pPr>
            <a:r>
              <a:rPr sz="800" b="1" spc="-30" dirty="0">
                <a:solidFill>
                  <a:srgbClr val="231F20"/>
                </a:solidFill>
                <a:latin typeface="Trebuchet MS"/>
                <a:cs typeface="Trebuchet MS"/>
              </a:rPr>
              <a:t>Tulip</a:t>
            </a:r>
            <a:r>
              <a:rPr sz="800" b="1" spc="-15" dirty="0">
                <a:solidFill>
                  <a:srgbClr val="231F20"/>
                </a:solidFill>
                <a:latin typeface="Trebuchet MS"/>
                <a:cs typeface="Trebuchet MS"/>
              </a:rPr>
              <a:t> </a:t>
            </a:r>
            <a:r>
              <a:rPr sz="800" b="1" spc="-35" dirty="0">
                <a:solidFill>
                  <a:srgbClr val="231F20"/>
                </a:solidFill>
                <a:latin typeface="Trebuchet MS"/>
                <a:cs typeface="Trebuchet MS"/>
              </a:rPr>
              <a:t>General</a:t>
            </a:r>
            <a:r>
              <a:rPr sz="800" b="1" spc="-10" dirty="0">
                <a:solidFill>
                  <a:srgbClr val="231F20"/>
                </a:solidFill>
                <a:latin typeface="Trebuchet MS"/>
                <a:cs typeface="Trebuchet MS"/>
              </a:rPr>
              <a:t> Hospital</a:t>
            </a:r>
            <a:endParaRPr sz="800">
              <a:latin typeface="Trebuchet MS"/>
              <a:cs typeface="Trebuchet MS"/>
            </a:endParaRPr>
          </a:p>
        </p:txBody>
      </p:sp>
      <p:sp>
        <p:nvSpPr>
          <p:cNvPr id="74" name="object 74"/>
          <p:cNvSpPr txBox="1"/>
          <p:nvPr/>
        </p:nvSpPr>
        <p:spPr>
          <a:xfrm>
            <a:off x="3962031" y="5725490"/>
            <a:ext cx="27876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Bogra</a:t>
            </a:r>
            <a:endParaRPr sz="800">
              <a:latin typeface="Gill Sans MT"/>
              <a:cs typeface="Gill Sans MT"/>
            </a:endParaRPr>
          </a:p>
        </p:txBody>
      </p:sp>
      <p:grpSp>
        <p:nvGrpSpPr>
          <p:cNvPr id="75" name="object 75"/>
          <p:cNvGrpSpPr/>
          <p:nvPr/>
        </p:nvGrpSpPr>
        <p:grpSpPr>
          <a:xfrm>
            <a:off x="1020292" y="6052705"/>
            <a:ext cx="4170045" cy="339090"/>
            <a:chOff x="1020292" y="6052705"/>
            <a:chExt cx="4170045" cy="339090"/>
          </a:xfrm>
        </p:grpSpPr>
        <p:sp>
          <p:nvSpPr>
            <p:cNvPr id="76" name="object 76"/>
            <p:cNvSpPr/>
            <p:nvPr/>
          </p:nvSpPr>
          <p:spPr>
            <a:xfrm>
              <a:off x="1021880" y="60542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77" name="object 77"/>
            <p:cNvSpPr/>
            <p:nvPr/>
          </p:nvSpPr>
          <p:spPr>
            <a:xfrm>
              <a:off x="1021880" y="6054293"/>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78" name="object 78"/>
            <p:cNvSpPr/>
            <p:nvPr/>
          </p:nvSpPr>
          <p:spPr>
            <a:xfrm>
              <a:off x="1020368" y="6151994"/>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79" name="object 79"/>
          <p:cNvSpPr txBox="1"/>
          <p:nvPr/>
        </p:nvSpPr>
        <p:spPr>
          <a:xfrm>
            <a:off x="1235595" y="6154648"/>
            <a:ext cx="54991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KC</a:t>
            </a:r>
            <a:r>
              <a:rPr sz="800" b="1" spc="-2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80" name="object 80"/>
          <p:cNvSpPr txBox="1"/>
          <p:nvPr/>
        </p:nvSpPr>
        <p:spPr>
          <a:xfrm>
            <a:off x="3962031" y="6097854"/>
            <a:ext cx="61785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Uttara,</a:t>
            </a:r>
            <a:r>
              <a:rPr sz="800" spc="-15"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grpSp>
        <p:nvGrpSpPr>
          <p:cNvPr id="81" name="object 81"/>
          <p:cNvGrpSpPr/>
          <p:nvPr/>
        </p:nvGrpSpPr>
        <p:grpSpPr>
          <a:xfrm>
            <a:off x="1020292" y="6425247"/>
            <a:ext cx="4170045" cy="339090"/>
            <a:chOff x="1020292" y="6425247"/>
            <a:chExt cx="4170045" cy="339090"/>
          </a:xfrm>
        </p:grpSpPr>
        <p:sp>
          <p:nvSpPr>
            <p:cNvPr id="82" name="object 82"/>
            <p:cNvSpPr/>
            <p:nvPr/>
          </p:nvSpPr>
          <p:spPr>
            <a:xfrm>
              <a:off x="1021880" y="6426834"/>
              <a:ext cx="4166870" cy="335915"/>
            </a:xfrm>
            <a:custGeom>
              <a:avLst/>
              <a:gdLst/>
              <a:ahLst/>
              <a:cxnLst/>
              <a:rect l="l" t="t" r="r" b="b"/>
              <a:pathLst>
                <a:path w="4166870" h="335915">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83" name="object 83"/>
            <p:cNvSpPr/>
            <p:nvPr/>
          </p:nvSpPr>
          <p:spPr>
            <a:xfrm>
              <a:off x="1021880" y="6426834"/>
              <a:ext cx="4166870" cy="335915"/>
            </a:xfrm>
            <a:custGeom>
              <a:avLst/>
              <a:gdLst/>
              <a:ahLst/>
              <a:cxnLst/>
              <a:rect l="l" t="t" r="r" b="b"/>
              <a:pathLst>
                <a:path w="4166870" h="335915">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84" name="object 84"/>
            <p:cNvSpPr/>
            <p:nvPr/>
          </p:nvSpPr>
          <p:spPr>
            <a:xfrm>
              <a:off x="1020368" y="6524535"/>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85" name="object 85"/>
          <p:cNvSpPr txBox="1"/>
          <p:nvPr/>
        </p:nvSpPr>
        <p:spPr>
          <a:xfrm>
            <a:off x="1235595" y="6527187"/>
            <a:ext cx="1273810"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Dhalipara</a:t>
            </a:r>
            <a:r>
              <a:rPr sz="800" b="1" spc="-20" dirty="0">
                <a:solidFill>
                  <a:srgbClr val="231F20"/>
                </a:solidFill>
                <a:latin typeface="Trebuchet MS"/>
                <a:cs typeface="Trebuchet MS"/>
              </a:rPr>
              <a:t> </a:t>
            </a:r>
            <a:r>
              <a:rPr sz="800" b="1" dirty="0">
                <a:solidFill>
                  <a:srgbClr val="231F20"/>
                </a:solidFill>
                <a:latin typeface="Trebuchet MS"/>
                <a:cs typeface="Trebuchet MS"/>
              </a:rPr>
              <a:t>Diagonstic</a:t>
            </a:r>
            <a:r>
              <a:rPr sz="800" b="1" spc="-20" dirty="0">
                <a:solidFill>
                  <a:srgbClr val="231F20"/>
                </a:solidFill>
                <a:latin typeface="Trebuchet MS"/>
                <a:cs typeface="Trebuchet MS"/>
              </a:rPr>
              <a:t> center</a:t>
            </a:r>
            <a:endParaRPr sz="800">
              <a:latin typeface="Trebuchet MS"/>
              <a:cs typeface="Trebuchet MS"/>
            </a:endParaRPr>
          </a:p>
        </p:txBody>
      </p:sp>
      <p:sp>
        <p:nvSpPr>
          <p:cNvPr id="86" name="object 86"/>
          <p:cNvSpPr txBox="1"/>
          <p:nvPr/>
        </p:nvSpPr>
        <p:spPr>
          <a:xfrm>
            <a:off x="3962031" y="6504429"/>
            <a:ext cx="58166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Narayangonj</a:t>
            </a:r>
            <a:endParaRPr sz="800">
              <a:latin typeface="Gill Sans MT"/>
              <a:cs typeface="Gill Sans MT"/>
            </a:endParaRPr>
          </a:p>
        </p:txBody>
      </p:sp>
      <p:grpSp>
        <p:nvGrpSpPr>
          <p:cNvPr id="87" name="object 87"/>
          <p:cNvGrpSpPr/>
          <p:nvPr/>
        </p:nvGrpSpPr>
        <p:grpSpPr>
          <a:xfrm>
            <a:off x="5425198" y="4581093"/>
            <a:ext cx="4178300" cy="1809114"/>
            <a:chOff x="5425198" y="4581093"/>
            <a:chExt cx="4178300" cy="1809114"/>
          </a:xfrm>
        </p:grpSpPr>
        <p:sp>
          <p:nvSpPr>
            <p:cNvPr id="88" name="object 88"/>
            <p:cNvSpPr/>
            <p:nvPr/>
          </p:nvSpPr>
          <p:spPr>
            <a:xfrm>
              <a:off x="5436539" y="45810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89" name="object 89"/>
            <p:cNvSpPr/>
            <p:nvPr/>
          </p:nvSpPr>
          <p:spPr>
            <a:xfrm>
              <a:off x="5425198" y="4678794"/>
              <a:ext cx="153670" cy="153670"/>
            </a:xfrm>
            <a:custGeom>
              <a:avLst/>
              <a:gdLst/>
              <a:ahLst/>
              <a:cxnLst/>
              <a:rect l="l" t="t" r="r" b="b"/>
              <a:pathLst>
                <a:path w="153670" h="153670">
                  <a:moveTo>
                    <a:pt x="153123" y="0"/>
                  </a:moveTo>
                  <a:lnTo>
                    <a:pt x="0" y="0"/>
                  </a:lnTo>
                  <a:lnTo>
                    <a:pt x="0" y="121348"/>
                  </a:lnTo>
                  <a:lnTo>
                    <a:pt x="0" y="153123"/>
                  </a:lnTo>
                  <a:lnTo>
                    <a:pt x="153123" y="153123"/>
                  </a:lnTo>
                  <a:lnTo>
                    <a:pt x="153123" y="29972"/>
                  </a:lnTo>
                  <a:lnTo>
                    <a:pt x="153123" y="0"/>
                  </a:lnTo>
                  <a:close/>
                </a:path>
              </a:pathLst>
            </a:custGeom>
            <a:solidFill>
              <a:srgbClr val="027547"/>
            </a:solidFill>
          </p:spPr>
          <p:txBody>
            <a:bodyPr wrap="square" lIns="0" tIns="0" rIns="0" bIns="0" rtlCol="0"/>
            <a:lstStyle/>
            <a:p>
              <a:endParaRPr/>
            </a:p>
          </p:txBody>
        </p:sp>
        <p:sp>
          <p:nvSpPr>
            <p:cNvPr id="90" name="object 90"/>
            <p:cNvSpPr/>
            <p:nvPr/>
          </p:nvSpPr>
          <p:spPr>
            <a:xfrm>
              <a:off x="5426709" y="49493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91" name="object 91"/>
            <p:cNvSpPr/>
            <p:nvPr/>
          </p:nvSpPr>
          <p:spPr>
            <a:xfrm>
              <a:off x="5425198" y="5047094"/>
              <a:ext cx="153670" cy="153670"/>
            </a:xfrm>
            <a:custGeom>
              <a:avLst/>
              <a:gdLst/>
              <a:ahLst/>
              <a:cxnLst/>
              <a:rect l="l" t="t" r="r" b="b"/>
              <a:pathLst>
                <a:path w="153670" h="153670">
                  <a:moveTo>
                    <a:pt x="153123" y="0"/>
                  </a:moveTo>
                  <a:lnTo>
                    <a:pt x="0" y="0"/>
                  </a:lnTo>
                  <a:lnTo>
                    <a:pt x="0" y="121348"/>
                  </a:lnTo>
                  <a:lnTo>
                    <a:pt x="0" y="153123"/>
                  </a:lnTo>
                  <a:lnTo>
                    <a:pt x="153123" y="153123"/>
                  </a:lnTo>
                  <a:lnTo>
                    <a:pt x="153123" y="29972"/>
                  </a:lnTo>
                  <a:lnTo>
                    <a:pt x="153123" y="0"/>
                  </a:lnTo>
                  <a:close/>
                </a:path>
              </a:pathLst>
            </a:custGeom>
            <a:solidFill>
              <a:srgbClr val="027547"/>
            </a:solidFill>
          </p:spPr>
          <p:txBody>
            <a:bodyPr wrap="square" lIns="0" tIns="0" rIns="0" bIns="0" rtlCol="0"/>
            <a:lstStyle/>
            <a:p>
              <a:endParaRPr/>
            </a:p>
          </p:txBody>
        </p:sp>
        <p:sp>
          <p:nvSpPr>
            <p:cNvPr id="92" name="object 92"/>
            <p:cNvSpPr/>
            <p:nvPr/>
          </p:nvSpPr>
          <p:spPr>
            <a:xfrm>
              <a:off x="5426709" y="53176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93" name="object 93"/>
            <p:cNvSpPr/>
            <p:nvPr/>
          </p:nvSpPr>
          <p:spPr>
            <a:xfrm>
              <a:off x="5425198" y="5415394"/>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94" name="object 94"/>
            <p:cNvSpPr/>
            <p:nvPr/>
          </p:nvSpPr>
          <p:spPr>
            <a:xfrm>
              <a:off x="5426709" y="56859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95" name="object 95"/>
            <p:cNvSpPr/>
            <p:nvPr/>
          </p:nvSpPr>
          <p:spPr>
            <a:xfrm>
              <a:off x="5425198" y="5783694"/>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96" name="object 96"/>
            <p:cNvSpPr/>
            <p:nvPr/>
          </p:nvSpPr>
          <p:spPr>
            <a:xfrm>
              <a:off x="5426709" y="60542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97" name="object 97"/>
            <p:cNvSpPr/>
            <p:nvPr/>
          </p:nvSpPr>
          <p:spPr>
            <a:xfrm>
              <a:off x="5425198" y="6151994"/>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grpSp>
        <p:nvGrpSpPr>
          <p:cNvPr id="99" name="object 99"/>
          <p:cNvGrpSpPr/>
          <p:nvPr/>
        </p:nvGrpSpPr>
        <p:grpSpPr>
          <a:xfrm>
            <a:off x="5425198" y="1495742"/>
            <a:ext cx="4178300" cy="3040380"/>
            <a:chOff x="5425198" y="1495742"/>
            <a:chExt cx="4178300" cy="3040380"/>
          </a:xfrm>
        </p:grpSpPr>
        <p:sp>
          <p:nvSpPr>
            <p:cNvPr id="100" name="object 100"/>
            <p:cNvSpPr/>
            <p:nvPr/>
          </p:nvSpPr>
          <p:spPr>
            <a:xfrm>
              <a:off x="5436539" y="1895335"/>
              <a:ext cx="4166870" cy="332105"/>
            </a:xfrm>
            <a:custGeom>
              <a:avLst/>
              <a:gdLst/>
              <a:ahLst/>
              <a:cxnLst/>
              <a:rect l="l" t="t" r="r" b="b"/>
              <a:pathLst>
                <a:path w="4166870" h="332105">
                  <a:moveTo>
                    <a:pt x="0" y="331736"/>
                  </a:moveTo>
                  <a:lnTo>
                    <a:pt x="4166831" y="331736"/>
                  </a:lnTo>
                  <a:lnTo>
                    <a:pt x="4166831" y="0"/>
                  </a:lnTo>
                  <a:lnTo>
                    <a:pt x="0" y="0"/>
                  </a:lnTo>
                  <a:lnTo>
                    <a:pt x="0" y="331736"/>
                  </a:lnTo>
                  <a:close/>
                </a:path>
              </a:pathLst>
            </a:custGeom>
            <a:solidFill>
              <a:srgbClr val="FFFFFF"/>
            </a:solidFill>
          </p:spPr>
          <p:txBody>
            <a:bodyPr wrap="square" lIns="0" tIns="0" rIns="0" bIns="0" rtlCol="0"/>
            <a:lstStyle/>
            <a:p>
              <a:endParaRPr/>
            </a:p>
          </p:txBody>
        </p:sp>
        <p:sp>
          <p:nvSpPr>
            <p:cNvPr id="101" name="object 101"/>
            <p:cNvSpPr/>
            <p:nvPr/>
          </p:nvSpPr>
          <p:spPr>
            <a:xfrm>
              <a:off x="5425198" y="1972106"/>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102" name="object 102"/>
            <p:cNvSpPr/>
            <p:nvPr/>
          </p:nvSpPr>
          <p:spPr>
            <a:xfrm>
              <a:off x="5425770" y="2253792"/>
              <a:ext cx="4166870" cy="443230"/>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p:spPr>
          <p:txBody>
            <a:bodyPr wrap="square" lIns="0" tIns="0" rIns="0" bIns="0" rtlCol="0"/>
            <a:lstStyle/>
            <a:p>
              <a:endParaRPr/>
            </a:p>
          </p:txBody>
        </p:sp>
        <p:sp>
          <p:nvSpPr>
            <p:cNvPr id="103" name="object 103"/>
            <p:cNvSpPr/>
            <p:nvPr/>
          </p:nvSpPr>
          <p:spPr>
            <a:xfrm>
              <a:off x="5425198" y="2383764"/>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104" name="object 104"/>
            <p:cNvSpPr/>
            <p:nvPr/>
          </p:nvSpPr>
          <p:spPr>
            <a:xfrm>
              <a:off x="5426710" y="2733890"/>
              <a:ext cx="4166870" cy="697230"/>
            </a:xfrm>
            <a:custGeom>
              <a:avLst/>
              <a:gdLst/>
              <a:ahLst/>
              <a:cxnLst/>
              <a:rect l="l" t="t" r="r" b="b"/>
              <a:pathLst>
                <a:path w="4166870" h="697229">
                  <a:moveTo>
                    <a:pt x="4166832" y="361302"/>
                  </a:moveTo>
                  <a:lnTo>
                    <a:pt x="0" y="361302"/>
                  </a:lnTo>
                  <a:lnTo>
                    <a:pt x="0" y="697179"/>
                  </a:lnTo>
                  <a:lnTo>
                    <a:pt x="4166832" y="697179"/>
                  </a:lnTo>
                  <a:lnTo>
                    <a:pt x="4166832" y="361302"/>
                  </a:lnTo>
                  <a:close/>
                </a:path>
                <a:path w="4166870" h="697229">
                  <a:moveTo>
                    <a:pt x="4166832" y="0"/>
                  </a:moveTo>
                  <a:lnTo>
                    <a:pt x="0" y="0"/>
                  </a:lnTo>
                  <a:lnTo>
                    <a:pt x="0" y="335902"/>
                  </a:lnTo>
                  <a:lnTo>
                    <a:pt x="4166832" y="335902"/>
                  </a:lnTo>
                  <a:lnTo>
                    <a:pt x="4166832" y="0"/>
                  </a:lnTo>
                  <a:close/>
                </a:path>
              </a:pathLst>
            </a:custGeom>
            <a:solidFill>
              <a:srgbClr val="FFFFFF"/>
            </a:solidFill>
          </p:spPr>
          <p:txBody>
            <a:bodyPr wrap="square" lIns="0" tIns="0" rIns="0" bIns="0" rtlCol="0"/>
            <a:lstStyle/>
            <a:p>
              <a:endParaRPr/>
            </a:p>
          </p:txBody>
        </p:sp>
        <p:sp>
          <p:nvSpPr>
            <p:cNvPr id="105" name="object 105"/>
            <p:cNvSpPr/>
            <p:nvPr/>
          </p:nvSpPr>
          <p:spPr>
            <a:xfrm>
              <a:off x="5425198" y="2825762"/>
              <a:ext cx="153670" cy="520700"/>
            </a:xfrm>
            <a:custGeom>
              <a:avLst/>
              <a:gdLst/>
              <a:ahLst/>
              <a:cxnLst/>
              <a:rect l="l" t="t" r="r" b="b"/>
              <a:pathLst>
                <a:path w="153670" h="520700">
                  <a:moveTo>
                    <a:pt x="153123" y="367157"/>
                  </a:moveTo>
                  <a:lnTo>
                    <a:pt x="0" y="367157"/>
                  </a:lnTo>
                  <a:lnTo>
                    <a:pt x="0" y="488480"/>
                  </a:lnTo>
                  <a:lnTo>
                    <a:pt x="0" y="520255"/>
                  </a:lnTo>
                  <a:lnTo>
                    <a:pt x="153123" y="520255"/>
                  </a:lnTo>
                  <a:lnTo>
                    <a:pt x="153123" y="397103"/>
                  </a:lnTo>
                  <a:lnTo>
                    <a:pt x="153123" y="367157"/>
                  </a:lnTo>
                  <a:close/>
                </a:path>
                <a:path w="153670" h="520700">
                  <a:moveTo>
                    <a:pt x="153123" y="0"/>
                  </a:moveTo>
                  <a:lnTo>
                    <a:pt x="0" y="0"/>
                  </a:lnTo>
                  <a:lnTo>
                    <a:pt x="0" y="121335"/>
                  </a:lnTo>
                  <a:lnTo>
                    <a:pt x="0" y="153111"/>
                  </a:lnTo>
                  <a:lnTo>
                    <a:pt x="153123" y="153123"/>
                  </a:lnTo>
                  <a:lnTo>
                    <a:pt x="153123" y="29959"/>
                  </a:lnTo>
                  <a:lnTo>
                    <a:pt x="153123" y="0"/>
                  </a:lnTo>
                  <a:close/>
                </a:path>
              </a:pathLst>
            </a:custGeom>
            <a:solidFill>
              <a:srgbClr val="027547"/>
            </a:solidFill>
          </p:spPr>
          <p:txBody>
            <a:bodyPr wrap="square" lIns="0" tIns="0" rIns="0" bIns="0" rtlCol="0"/>
            <a:lstStyle/>
            <a:p>
              <a:endParaRPr/>
            </a:p>
          </p:txBody>
        </p:sp>
        <p:sp>
          <p:nvSpPr>
            <p:cNvPr id="106" name="object 106"/>
            <p:cNvSpPr/>
            <p:nvPr/>
          </p:nvSpPr>
          <p:spPr>
            <a:xfrm>
              <a:off x="5426709" y="345714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107" name="object 107"/>
            <p:cNvSpPr/>
            <p:nvPr/>
          </p:nvSpPr>
          <p:spPr>
            <a:xfrm>
              <a:off x="5425198" y="3554869"/>
              <a:ext cx="153670" cy="153670"/>
            </a:xfrm>
            <a:custGeom>
              <a:avLst/>
              <a:gdLst/>
              <a:ahLst/>
              <a:cxnLst/>
              <a:rect l="l" t="t" r="r" b="b"/>
              <a:pathLst>
                <a:path w="153670" h="153670">
                  <a:moveTo>
                    <a:pt x="153123" y="0"/>
                  </a:moveTo>
                  <a:lnTo>
                    <a:pt x="0" y="0"/>
                  </a:lnTo>
                  <a:lnTo>
                    <a:pt x="0" y="121323"/>
                  </a:lnTo>
                  <a:lnTo>
                    <a:pt x="0" y="153098"/>
                  </a:lnTo>
                  <a:lnTo>
                    <a:pt x="153123" y="153098"/>
                  </a:lnTo>
                  <a:lnTo>
                    <a:pt x="153123" y="29946"/>
                  </a:lnTo>
                  <a:lnTo>
                    <a:pt x="153123" y="0"/>
                  </a:lnTo>
                  <a:close/>
                </a:path>
              </a:pathLst>
            </a:custGeom>
            <a:solidFill>
              <a:srgbClr val="027547"/>
            </a:solidFill>
          </p:spPr>
          <p:txBody>
            <a:bodyPr wrap="square" lIns="0" tIns="0" rIns="0" bIns="0" rtlCol="0"/>
            <a:lstStyle/>
            <a:p>
              <a:endParaRPr/>
            </a:p>
          </p:txBody>
        </p:sp>
        <p:sp>
          <p:nvSpPr>
            <p:cNvPr id="108" name="object 108"/>
            <p:cNvSpPr/>
            <p:nvPr/>
          </p:nvSpPr>
          <p:spPr>
            <a:xfrm>
              <a:off x="5426709" y="382544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109" name="object 109"/>
            <p:cNvSpPr/>
            <p:nvPr/>
          </p:nvSpPr>
          <p:spPr>
            <a:xfrm>
              <a:off x="5425198" y="3923144"/>
              <a:ext cx="153670" cy="153670"/>
            </a:xfrm>
            <a:custGeom>
              <a:avLst/>
              <a:gdLst/>
              <a:ahLst/>
              <a:cxnLst/>
              <a:rect l="l" t="t" r="r" b="b"/>
              <a:pathLst>
                <a:path w="153670" h="153670">
                  <a:moveTo>
                    <a:pt x="153123" y="0"/>
                  </a:moveTo>
                  <a:lnTo>
                    <a:pt x="0" y="0"/>
                  </a:lnTo>
                  <a:lnTo>
                    <a:pt x="0" y="121348"/>
                  </a:lnTo>
                  <a:lnTo>
                    <a:pt x="0" y="153123"/>
                  </a:lnTo>
                  <a:lnTo>
                    <a:pt x="153123" y="153123"/>
                  </a:lnTo>
                  <a:lnTo>
                    <a:pt x="153123" y="29972"/>
                  </a:lnTo>
                  <a:lnTo>
                    <a:pt x="153123" y="0"/>
                  </a:lnTo>
                  <a:close/>
                </a:path>
              </a:pathLst>
            </a:custGeom>
            <a:solidFill>
              <a:srgbClr val="027547"/>
            </a:solidFill>
          </p:spPr>
          <p:txBody>
            <a:bodyPr wrap="square" lIns="0" tIns="0" rIns="0" bIns="0" rtlCol="0"/>
            <a:lstStyle/>
            <a:p>
              <a:endParaRPr/>
            </a:p>
          </p:txBody>
        </p:sp>
        <p:sp>
          <p:nvSpPr>
            <p:cNvPr id="110" name="object 110"/>
            <p:cNvSpPr/>
            <p:nvPr/>
          </p:nvSpPr>
          <p:spPr>
            <a:xfrm>
              <a:off x="5436539" y="4200093"/>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111" name="object 111"/>
            <p:cNvSpPr/>
            <p:nvPr/>
          </p:nvSpPr>
          <p:spPr>
            <a:xfrm>
              <a:off x="5425198" y="1495742"/>
              <a:ext cx="4178300" cy="2955290"/>
            </a:xfrm>
            <a:custGeom>
              <a:avLst/>
              <a:gdLst/>
              <a:ahLst/>
              <a:cxnLst/>
              <a:rect l="l" t="t" r="r" b="b"/>
              <a:pathLst>
                <a:path w="4178300" h="2955290">
                  <a:moveTo>
                    <a:pt x="153123" y="2802051"/>
                  </a:moveTo>
                  <a:lnTo>
                    <a:pt x="0" y="2802051"/>
                  </a:lnTo>
                  <a:lnTo>
                    <a:pt x="0" y="2923400"/>
                  </a:lnTo>
                  <a:lnTo>
                    <a:pt x="0" y="2955175"/>
                  </a:lnTo>
                  <a:lnTo>
                    <a:pt x="153123" y="2955175"/>
                  </a:lnTo>
                  <a:lnTo>
                    <a:pt x="153123" y="2832023"/>
                  </a:lnTo>
                  <a:lnTo>
                    <a:pt x="153123" y="2802051"/>
                  </a:lnTo>
                  <a:close/>
                </a:path>
                <a:path w="4178300" h="2955290">
                  <a:moveTo>
                    <a:pt x="4178173" y="0"/>
                  </a:moveTo>
                  <a:lnTo>
                    <a:pt x="2770987" y="0"/>
                  </a:lnTo>
                  <a:lnTo>
                    <a:pt x="2770987" y="399592"/>
                  </a:lnTo>
                  <a:lnTo>
                    <a:pt x="4178173" y="399592"/>
                  </a:lnTo>
                  <a:lnTo>
                    <a:pt x="4178173" y="0"/>
                  </a:lnTo>
                  <a:close/>
                </a:path>
              </a:pathLst>
            </a:custGeom>
            <a:solidFill>
              <a:srgbClr val="027547"/>
            </a:solidFill>
          </p:spPr>
          <p:txBody>
            <a:bodyPr wrap="square" lIns="0" tIns="0" rIns="0" bIns="0" rtlCol="0"/>
            <a:lstStyle/>
            <a:p>
              <a:endParaRPr/>
            </a:p>
          </p:txBody>
        </p:sp>
      </p:grpSp>
      <p:sp>
        <p:nvSpPr>
          <p:cNvPr id="112" name="object 112"/>
          <p:cNvSpPr txBox="1"/>
          <p:nvPr/>
        </p:nvSpPr>
        <p:spPr>
          <a:xfrm>
            <a:off x="8582711" y="1548536"/>
            <a:ext cx="59245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Trebuchet MS"/>
                <a:cs typeface="Trebuchet MS"/>
              </a:rPr>
              <a:t>Address</a:t>
            </a:r>
            <a:endParaRPr sz="1200" dirty="0">
              <a:latin typeface="Trebuchet MS"/>
              <a:cs typeface="Trebuchet MS"/>
            </a:endParaRPr>
          </a:p>
        </p:txBody>
      </p:sp>
      <p:sp>
        <p:nvSpPr>
          <p:cNvPr id="113" name="object 113"/>
          <p:cNvSpPr/>
          <p:nvPr/>
        </p:nvSpPr>
        <p:spPr>
          <a:xfrm>
            <a:off x="5350586" y="1505800"/>
            <a:ext cx="2254250" cy="367665"/>
          </a:xfrm>
          <a:custGeom>
            <a:avLst/>
            <a:gdLst/>
            <a:ahLst/>
            <a:cxnLst/>
            <a:rect l="l" t="t" r="r" b="b"/>
            <a:pathLst>
              <a:path w="2254250" h="367664">
                <a:moveTo>
                  <a:pt x="2254097" y="0"/>
                </a:moveTo>
                <a:lnTo>
                  <a:pt x="0" y="0"/>
                </a:lnTo>
                <a:lnTo>
                  <a:pt x="0" y="367080"/>
                </a:lnTo>
                <a:lnTo>
                  <a:pt x="2254097" y="367080"/>
                </a:lnTo>
                <a:lnTo>
                  <a:pt x="2254097" y="0"/>
                </a:lnTo>
                <a:close/>
              </a:path>
            </a:pathLst>
          </a:custGeom>
          <a:solidFill>
            <a:srgbClr val="027547"/>
          </a:solidFill>
        </p:spPr>
        <p:txBody>
          <a:bodyPr wrap="square" lIns="0" tIns="0" rIns="0" bIns="0" rtlCol="0"/>
          <a:lstStyle/>
          <a:p>
            <a:endParaRPr/>
          </a:p>
        </p:txBody>
      </p:sp>
      <p:sp>
        <p:nvSpPr>
          <p:cNvPr id="114" name="object 114"/>
          <p:cNvSpPr/>
          <p:nvPr/>
        </p:nvSpPr>
        <p:spPr>
          <a:xfrm>
            <a:off x="5350586" y="1577606"/>
            <a:ext cx="2254250" cy="295275"/>
          </a:xfrm>
          <a:custGeom>
            <a:avLst/>
            <a:gdLst/>
            <a:ahLst/>
            <a:cxnLst/>
            <a:rect l="l" t="t" r="r" b="b"/>
            <a:pathLst>
              <a:path w="2254250" h="295275">
                <a:moveTo>
                  <a:pt x="2254097" y="0"/>
                </a:moveTo>
                <a:lnTo>
                  <a:pt x="0" y="228600"/>
                </a:lnTo>
                <a:lnTo>
                  <a:pt x="0" y="295275"/>
                </a:lnTo>
                <a:lnTo>
                  <a:pt x="2254097" y="295275"/>
                </a:lnTo>
                <a:lnTo>
                  <a:pt x="2254097" y="0"/>
                </a:lnTo>
                <a:close/>
              </a:path>
            </a:pathLst>
          </a:custGeom>
          <a:solidFill>
            <a:srgbClr val="027547"/>
          </a:solidFill>
        </p:spPr>
        <p:txBody>
          <a:bodyPr wrap="square" lIns="0" tIns="0" rIns="0" bIns="0" rtlCol="0"/>
          <a:lstStyle/>
          <a:p>
            <a:endParaRPr/>
          </a:p>
        </p:txBody>
      </p:sp>
      <p:sp>
        <p:nvSpPr>
          <p:cNvPr id="115" name="object 115"/>
          <p:cNvSpPr txBox="1"/>
          <p:nvPr/>
        </p:nvSpPr>
        <p:spPr>
          <a:xfrm>
            <a:off x="6025388" y="1553108"/>
            <a:ext cx="864869" cy="208279"/>
          </a:xfrm>
          <a:prstGeom prst="rect">
            <a:avLst/>
          </a:prstGeom>
        </p:spPr>
        <p:txBody>
          <a:bodyPr vert="horz" wrap="square" lIns="0" tIns="12700" rIns="0" bIns="0" rtlCol="0">
            <a:spAutoFit/>
          </a:bodyPr>
          <a:lstStyle/>
          <a:p>
            <a:pPr marL="12700">
              <a:lnSpc>
                <a:spcPct val="100000"/>
              </a:lnSpc>
              <a:spcBef>
                <a:spcPts val="100"/>
              </a:spcBef>
            </a:pPr>
            <a:r>
              <a:rPr sz="1200" b="1" spc="-40" dirty="0">
                <a:solidFill>
                  <a:srgbClr val="FFFFFF"/>
                </a:solidFill>
                <a:latin typeface="Trebuchet MS"/>
                <a:cs typeface="Trebuchet MS"/>
              </a:rPr>
              <a:t>Client</a:t>
            </a:r>
            <a:r>
              <a:rPr sz="1200" b="1" spc="-60" dirty="0">
                <a:solidFill>
                  <a:srgbClr val="FFFFFF"/>
                </a:solidFill>
                <a:latin typeface="Trebuchet MS"/>
                <a:cs typeface="Trebuchet MS"/>
              </a:rPr>
              <a:t> </a:t>
            </a:r>
            <a:r>
              <a:rPr sz="1200" b="1" spc="-20" dirty="0">
                <a:solidFill>
                  <a:srgbClr val="FFFFFF"/>
                </a:solidFill>
                <a:latin typeface="Trebuchet MS"/>
                <a:cs typeface="Trebuchet MS"/>
              </a:rPr>
              <a:t>Name</a:t>
            </a:r>
            <a:endParaRPr sz="1200" dirty="0">
              <a:latin typeface="Trebuchet MS"/>
              <a:cs typeface="Trebuchet MS"/>
            </a:endParaRPr>
          </a:p>
        </p:txBody>
      </p:sp>
      <p:graphicFrame>
        <p:nvGraphicFramePr>
          <p:cNvPr id="116" name="object 116"/>
          <p:cNvGraphicFramePr>
            <a:graphicFrameLocks noGrp="1"/>
          </p:cNvGraphicFramePr>
          <p:nvPr>
            <p:extLst>
              <p:ext uri="{D42A27DB-BD31-4B8C-83A1-F6EECF244321}">
                <p14:modId xmlns:p14="http://schemas.microsoft.com/office/powerpoint/2010/main" val="1580035048"/>
              </p:ext>
            </p:extLst>
          </p:nvPr>
        </p:nvGraphicFramePr>
        <p:xfrm>
          <a:off x="5430729" y="1913267"/>
          <a:ext cx="4166870" cy="4840072"/>
        </p:xfrm>
        <a:graphic>
          <a:graphicData uri="http://schemas.openxmlformats.org/drawingml/2006/table">
            <a:tbl>
              <a:tblPr firstRow="1" bandRow="1">
                <a:tableStyleId>{2D5ABB26-0587-4C30-8999-92F81FD0307C}</a:tableStyleId>
              </a:tblPr>
              <a:tblGrid>
                <a:gridCol w="2512695">
                  <a:extLst>
                    <a:ext uri="{9D8B030D-6E8A-4147-A177-3AD203B41FA5}">
                      <a16:colId xmlns:a16="http://schemas.microsoft.com/office/drawing/2014/main" val="20000"/>
                    </a:ext>
                  </a:extLst>
                </a:gridCol>
                <a:gridCol w="1654175">
                  <a:extLst>
                    <a:ext uri="{9D8B030D-6E8A-4147-A177-3AD203B41FA5}">
                      <a16:colId xmlns:a16="http://schemas.microsoft.com/office/drawing/2014/main" val="20001"/>
                    </a:ext>
                  </a:extLst>
                </a:gridCol>
              </a:tblGrid>
              <a:tr h="459582">
                <a:tc>
                  <a:txBody>
                    <a:bodyPr/>
                    <a:lstStyle/>
                    <a:p>
                      <a:pPr>
                        <a:lnSpc>
                          <a:spcPct val="100000"/>
                        </a:lnSpc>
                      </a:pPr>
                      <a:endParaRPr sz="900" dirty="0">
                        <a:latin typeface="Times New Roman"/>
                        <a:cs typeface="Times New Roman"/>
                      </a:endParaRPr>
                    </a:p>
                    <a:p>
                      <a:pPr marL="208915">
                        <a:lnSpc>
                          <a:spcPct val="100000"/>
                        </a:lnSpc>
                        <a:spcBef>
                          <a:spcPts val="800"/>
                        </a:spcBef>
                      </a:pPr>
                      <a:r>
                        <a:rPr sz="800" b="1" spc="-25" dirty="0">
                          <a:solidFill>
                            <a:srgbClr val="231F20"/>
                          </a:solidFill>
                          <a:latin typeface="Trebuchet MS"/>
                          <a:cs typeface="Trebuchet MS"/>
                        </a:rPr>
                        <a:t>City</a:t>
                      </a:r>
                      <a:r>
                        <a:rPr sz="800" b="1" spc="-45" dirty="0">
                          <a:solidFill>
                            <a:srgbClr val="231F20"/>
                          </a:solidFill>
                          <a:latin typeface="Trebuchet MS"/>
                          <a:cs typeface="Trebuchet MS"/>
                        </a:rPr>
                        <a:t> </a:t>
                      </a:r>
                      <a:r>
                        <a:rPr sz="800" b="1" spc="-10" dirty="0">
                          <a:solidFill>
                            <a:srgbClr val="231F20"/>
                          </a:solidFill>
                          <a:latin typeface="Trebuchet MS"/>
                          <a:cs typeface="Trebuchet MS"/>
                        </a:rPr>
                        <a:t>Lab</a:t>
                      </a:r>
                      <a:r>
                        <a:rPr sz="800" b="1" spc="-40" dirty="0">
                          <a:solidFill>
                            <a:srgbClr val="231F20"/>
                          </a:solidFill>
                          <a:latin typeface="Trebuchet MS"/>
                          <a:cs typeface="Trebuchet MS"/>
                        </a:rPr>
                        <a:t> </a:t>
                      </a:r>
                      <a:r>
                        <a:rPr sz="800" b="1" dirty="0">
                          <a:solidFill>
                            <a:srgbClr val="231F20"/>
                          </a:solidFill>
                          <a:latin typeface="Trebuchet MS"/>
                          <a:cs typeface="Trebuchet MS"/>
                        </a:rPr>
                        <a:t>Medical</a:t>
                      </a:r>
                      <a:r>
                        <a:rPr sz="800" b="1" spc="-40" dirty="0">
                          <a:solidFill>
                            <a:srgbClr val="231F20"/>
                          </a:solidFill>
                          <a:latin typeface="Trebuchet MS"/>
                          <a:cs typeface="Trebuchet MS"/>
                        </a:rPr>
                        <a:t> </a:t>
                      </a:r>
                      <a:r>
                        <a:rPr sz="800" b="1" spc="-10" dirty="0">
                          <a:solidFill>
                            <a:srgbClr val="231F20"/>
                          </a:solidFill>
                          <a:latin typeface="Trebuchet MS"/>
                          <a:cs typeface="Trebuchet MS"/>
                        </a:rPr>
                        <a:t>Services</a:t>
                      </a:r>
                      <a:endParaRPr sz="800" dirty="0">
                        <a:latin typeface="Trebuchet MS"/>
                        <a:cs typeface="Trebuchet MS"/>
                      </a:endParaRPr>
                    </a:p>
                  </a:txBody>
                  <a:tcPr marL="0" marR="0" marT="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15"/>
                        </a:spcBef>
                      </a:pPr>
                      <a:endParaRPr sz="1250">
                        <a:latin typeface="Times New Roman"/>
                        <a:cs typeface="Times New Roman"/>
                      </a:endParaRPr>
                    </a:p>
                    <a:p>
                      <a:pPr marL="422909">
                        <a:lnSpc>
                          <a:spcPct val="100000"/>
                        </a:lnSpc>
                      </a:pPr>
                      <a:r>
                        <a:rPr sz="800" dirty="0">
                          <a:solidFill>
                            <a:srgbClr val="231F20"/>
                          </a:solidFill>
                          <a:latin typeface="Gill Sans MT"/>
                          <a:cs typeface="Gill Sans MT"/>
                        </a:rPr>
                        <a:t>Mirpur,</a:t>
                      </a:r>
                      <a:r>
                        <a:rPr sz="800" spc="-5"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a:txBody>
                  <a:tcPr marL="0" marR="0" marT="190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0"/>
                  </a:ext>
                </a:extLst>
              </a:tr>
              <a:tr h="460198">
                <a:tc>
                  <a:txBody>
                    <a:bodyPr/>
                    <a:lstStyle/>
                    <a:p>
                      <a:pPr>
                        <a:lnSpc>
                          <a:spcPct val="100000"/>
                        </a:lnSpc>
                        <a:spcBef>
                          <a:spcPts val="30"/>
                        </a:spcBef>
                      </a:pPr>
                      <a:endParaRPr sz="1100">
                        <a:latin typeface="Times New Roman"/>
                        <a:cs typeface="Times New Roman"/>
                      </a:endParaRPr>
                    </a:p>
                    <a:p>
                      <a:pPr marL="208915">
                        <a:lnSpc>
                          <a:spcPct val="100000"/>
                        </a:lnSpc>
                      </a:pPr>
                      <a:r>
                        <a:rPr sz="800" b="1" dirty="0">
                          <a:solidFill>
                            <a:srgbClr val="231F20"/>
                          </a:solidFill>
                          <a:latin typeface="Trebuchet MS"/>
                          <a:cs typeface="Trebuchet MS"/>
                        </a:rPr>
                        <a:t>Bangladesh</a:t>
                      </a:r>
                      <a:r>
                        <a:rPr sz="800" b="1" spc="-50" dirty="0">
                          <a:solidFill>
                            <a:srgbClr val="231F20"/>
                          </a:solidFill>
                          <a:latin typeface="Trebuchet MS"/>
                          <a:cs typeface="Trebuchet MS"/>
                        </a:rPr>
                        <a:t> </a:t>
                      </a:r>
                      <a:r>
                        <a:rPr sz="800" b="1" spc="-20" dirty="0">
                          <a:solidFill>
                            <a:srgbClr val="231F20"/>
                          </a:solidFill>
                          <a:latin typeface="Trebuchet MS"/>
                          <a:cs typeface="Trebuchet MS"/>
                        </a:rPr>
                        <a:t>Nevy</a:t>
                      </a:r>
                      <a:endParaRPr sz="800">
                        <a:latin typeface="Trebuchet MS"/>
                        <a:cs typeface="Trebuchet MS"/>
                      </a:endParaRPr>
                    </a:p>
                  </a:txBody>
                  <a:tcPr marL="0" marR="0" marT="381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50">
                        <a:latin typeface="Times New Roman"/>
                        <a:cs typeface="Times New Roman"/>
                      </a:endParaRPr>
                    </a:p>
                    <a:p>
                      <a:pPr marL="422909">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1"/>
                  </a:ext>
                </a:extLst>
              </a:tr>
              <a:tr h="355607">
                <a:tc>
                  <a:txBody>
                    <a:bodyPr/>
                    <a:lstStyle/>
                    <a:p>
                      <a:pPr>
                        <a:lnSpc>
                          <a:spcPct val="100000"/>
                        </a:lnSpc>
                        <a:spcBef>
                          <a:spcPts val="45"/>
                        </a:spcBef>
                      </a:pPr>
                      <a:endParaRPr sz="850">
                        <a:latin typeface="Times New Roman"/>
                        <a:cs typeface="Times New Roman"/>
                      </a:endParaRPr>
                    </a:p>
                    <a:p>
                      <a:pPr marL="208915">
                        <a:lnSpc>
                          <a:spcPct val="100000"/>
                        </a:lnSpc>
                      </a:pPr>
                      <a:r>
                        <a:rPr sz="800" b="1" spc="-30" dirty="0">
                          <a:solidFill>
                            <a:srgbClr val="231F20"/>
                          </a:solidFill>
                          <a:latin typeface="Trebuchet MS"/>
                          <a:cs typeface="Trebuchet MS"/>
                        </a:rPr>
                        <a:t>Bitmir</a:t>
                      </a:r>
                      <a:r>
                        <a:rPr sz="800" b="1" spc="-5" dirty="0">
                          <a:solidFill>
                            <a:srgbClr val="231F20"/>
                          </a:solidFill>
                          <a:latin typeface="Trebuchet MS"/>
                          <a:cs typeface="Trebuchet MS"/>
                        </a:rPr>
                        <a:t> </a:t>
                      </a:r>
                      <a:r>
                        <a:rPr sz="800" b="1" spc="-25" dirty="0">
                          <a:solidFill>
                            <a:srgbClr val="231F20"/>
                          </a:solidFill>
                          <a:latin typeface="Trebuchet MS"/>
                          <a:cs typeface="Trebuchet MS"/>
                        </a:rPr>
                        <a:t>Ultrasound</a:t>
                      </a:r>
                      <a:r>
                        <a:rPr sz="800" b="1" spc="-20" dirty="0">
                          <a:solidFill>
                            <a:srgbClr val="231F20"/>
                          </a:solidFill>
                          <a:latin typeface="Trebuchet MS"/>
                          <a:cs typeface="Trebuchet MS"/>
                        </a:rPr>
                        <a:t> </a:t>
                      </a:r>
                      <a:r>
                        <a:rPr sz="800" b="1" spc="-25" dirty="0">
                          <a:solidFill>
                            <a:srgbClr val="231F20"/>
                          </a:solidFill>
                          <a:latin typeface="Trebuchet MS"/>
                          <a:cs typeface="Trebuchet MS"/>
                        </a:rPr>
                        <a:t>Training</a:t>
                      </a:r>
                      <a:r>
                        <a:rPr sz="800" b="1" spc="-5" dirty="0">
                          <a:solidFill>
                            <a:srgbClr val="231F20"/>
                          </a:solidFill>
                          <a:latin typeface="Trebuchet MS"/>
                          <a:cs typeface="Trebuchet MS"/>
                        </a:rPr>
                        <a:t> </a:t>
                      </a:r>
                      <a:r>
                        <a:rPr sz="800" b="1" spc="-10" dirty="0">
                          <a:solidFill>
                            <a:srgbClr val="231F20"/>
                          </a:solidFill>
                          <a:latin typeface="Trebuchet MS"/>
                          <a:cs typeface="Trebuchet MS"/>
                        </a:rPr>
                        <a:t>Center</a:t>
                      </a:r>
                      <a:endParaRPr sz="800">
                        <a:latin typeface="Trebuchet MS"/>
                        <a:cs typeface="Trebuchet MS"/>
                      </a:endParaRPr>
                    </a:p>
                  </a:txBody>
                  <a:tcPr marL="0" marR="0" marT="571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422909">
                        <a:lnSpc>
                          <a:spcPct val="100000"/>
                        </a:lnSpc>
                        <a:spcBef>
                          <a:spcPts val="710"/>
                        </a:spcBef>
                      </a:pPr>
                      <a:r>
                        <a:rPr sz="800" spc="-10" dirty="0">
                          <a:solidFill>
                            <a:srgbClr val="231F20"/>
                          </a:solidFill>
                          <a:latin typeface="Gill Sans MT"/>
                          <a:cs typeface="Gill Sans MT"/>
                        </a:rPr>
                        <a:t>Mohammadpur</a:t>
                      </a:r>
                      <a:endParaRPr sz="800">
                        <a:latin typeface="Gill Sans MT"/>
                        <a:cs typeface="Gill Sans MT"/>
                      </a:endParaRPr>
                    </a:p>
                  </a:txBody>
                  <a:tcPr marL="0" marR="0" marT="9017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2"/>
                  </a:ext>
                </a:extLst>
              </a:tr>
              <a:tr h="350070">
                <a:tc>
                  <a:txBody>
                    <a:bodyPr/>
                    <a:lstStyle/>
                    <a:p>
                      <a:pPr>
                        <a:lnSpc>
                          <a:spcPct val="100000"/>
                        </a:lnSpc>
                        <a:spcBef>
                          <a:spcPts val="50"/>
                        </a:spcBef>
                      </a:pPr>
                      <a:endParaRPr sz="800">
                        <a:latin typeface="Times New Roman"/>
                        <a:cs typeface="Times New Roman"/>
                      </a:endParaRPr>
                    </a:p>
                    <a:p>
                      <a:pPr marL="208915">
                        <a:lnSpc>
                          <a:spcPct val="100000"/>
                        </a:lnSpc>
                      </a:pPr>
                      <a:r>
                        <a:rPr sz="800" b="1" dirty="0">
                          <a:solidFill>
                            <a:srgbClr val="231F20"/>
                          </a:solidFill>
                          <a:latin typeface="Trebuchet MS"/>
                          <a:cs typeface="Trebuchet MS"/>
                        </a:rPr>
                        <a:t>AFC</a:t>
                      </a:r>
                      <a:r>
                        <a:rPr sz="800" b="1" spc="-20" dirty="0">
                          <a:solidFill>
                            <a:srgbClr val="231F20"/>
                          </a:solidFill>
                          <a:latin typeface="Trebuchet MS"/>
                          <a:cs typeface="Trebuchet MS"/>
                        </a:rPr>
                        <a:t> </a:t>
                      </a:r>
                      <a:r>
                        <a:rPr sz="800" b="1" spc="-25" dirty="0">
                          <a:solidFill>
                            <a:srgbClr val="231F20"/>
                          </a:solidFill>
                          <a:latin typeface="Trebuchet MS"/>
                          <a:cs typeface="Trebuchet MS"/>
                        </a:rPr>
                        <a:t>Health</a:t>
                      </a:r>
                      <a:r>
                        <a:rPr sz="800" b="1" spc="-15" dirty="0">
                          <a:solidFill>
                            <a:srgbClr val="231F20"/>
                          </a:solidFill>
                          <a:latin typeface="Trebuchet MS"/>
                          <a:cs typeface="Trebuchet MS"/>
                        </a:rPr>
                        <a:t> </a:t>
                      </a:r>
                      <a:r>
                        <a:rPr sz="800" b="1" spc="-20" dirty="0">
                          <a:solidFill>
                            <a:srgbClr val="231F20"/>
                          </a:solidFill>
                          <a:latin typeface="Trebuchet MS"/>
                          <a:cs typeface="Trebuchet MS"/>
                        </a:rPr>
                        <a:t>Ltd.</a:t>
                      </a:r>
                      <a:endParaRPr sz="800">
                        <a:latin typeface="Trebuchet MS"/>
                        <a:cs typeface="Trebuchet MS"/>
                      </a:endParaRPr>
                    </a:p>
                  </a:txBody>
                  <a:tcPr marL="0" marR="0" marT="635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422909">
                        <a:lnSpc>
                          <a:spcPct val="100000"/>
                        </a:lnSpc>
                        <a:spcBef>
                          <a:spcPts val="810"/>
                        </a:spcBef>
                      </a:pPr>
                      <a:r>
                        <a:rPr sz="800" spc="-10" dirty="0">
                          <a:solidFill>
                            <a:srgbClr val="231F20"/>
                          </a:solidFill>
                          <a:latin typeface="Gill Sans MT"/>
                          <a:cs typeface="Gill Sans MT"/>
                        </a:rPr>
                        <a:t>Gulshan</a:t>
                      </a:r>
                      <a:endParaRPr sz="800">
                        <a:latin typeface="Gill Sans MT"/>
                        <a:cs typeface="Gill Sans MT"/>
                      </a:endParaRPr>
                    </a:p>
                  </a:txBody>
                  <a:tcPr marL="0" marR="0" marT="10287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3"/>
                  </a:ext>
                </a:extLst>
              </a:tr>
              <a:tr h="353761">
                <a:tc>
                  <a:txBody>
                    <a:bodyPr/>
                    <a:lstStyle/>
                    <a:p>
                      <a:pPr marL="208915">
                        <a:lnSpc>
                          <a:spcPct val="100000"/>
                        </a:lnSpc>
                        <a:spcBef>
                          <a:spcPts val="790"/>
                        </a:spcBef>
                      </a:pPr>
                      <a:r>
                        <a:rPr sz="800" b="1" spc="-25" dirty="0">
                          <a:solidFill>
                            <a:srgbClr val="231F20"/>
                          </a:solidFill>
                          <a:latin typeface="Trebuchet MS"/>
                          <a:cs typeface="Trebuchet MS"/>
                        </a:rPr>
                        <a:t>Jahurul </a:t>
                      </a:r>
                      <a:r>
                        <a:rPr sz="800" b="1" dirty="0">
                          <a:solidFill>
                            <a:srgbClr val="231F20"/>
                          </a:solidFill>
                          <a:latin typeface="Trebuchet MS"/>
                          <a:cs typeface="Trebuchet MS"/>
                        </a:rPr>
                        <a:t>Islam</a:t>
                      </a:r>
                      <a:r>
                        <a:rPr sz="800" b="1" spc="-20" dirty="0">
                          <a:solidFill>
                            <a:srgbClr val="231F20"/>
                          </a:solidFill>
                          <a:latin typeface="Trebuchet MS"/>
                          <a:cs typeface="Trebuchet MS"/>
                        </a:rPr>
                        <a:t> </a:t>
                      </a:r>
                      <a:r>
                        <a:rPr sz="800" b="1" dirty="0">
                          <a:solidFill>
                            <a:srgbClr val="231F20"/>
                          </a:solidFill>
                          <a:latin typeface="Trebuchet MS"/>
                          <a:cs typeface="Trebuchet MS"/>
                        </a:rPr>
                        <a:t>Medical</a:t>
                      </a:r>
                      <a:r>
                        <a:rPr sz="800" b="1" spc="-25" dirty="0">
                          <a:solidFill>
                            <a:srgbClr val="231F20"/>
                          </a:solidFill>
                          <a:latin typeface="Trebuchet MS"/>
                          <a:cs typeface="Trebuchet MS"/>
                        </a:rPr>
                        <a:t> </a:t>
                      </a:r>
                      <a:r>
                        <a:rPr sz="800" b="1" spc="-10" dirty="0">
                          <a:solidFill>
                            <a:srgbClr val="231F20"/>
                          </a:solidFill>
                          <a:latin typeface="Trebuchet MS"/>
                          <a:cs typeface="Trebuchet MS"/>
                        </a:rPr>
                        <a:t>College</a:t>
                      </a:r>
                      <a:r>
                        <a:rPr sz="800" b="1" spc="-20" dirty="0">
                          <a:solidFill>
                            <a:srgbClr val="231F20"/>
                          </a:solidFill>
                          <a:latin typeface="Trebuchet MS"/>
                          <a:cs typeface="Trebuchet MS"/>
                        </a:rPr>
                        <a:t> </a:t>
                      </a:r>
                      <a:r>
                        <a:rPr sz="800" b="1" spc="-55" dirty="0">
                          <a:solidFill>
                            <a:srgbClr val="231F20"/>
                          </a:solidFill>
                          <a:latin typeface="Trebuchet MS"/>
                          <a:cs typeface="Trebuchet MS"/>
                        </a:rPr>
                        <a:t>&amp;</a:t>
                      </a:r>
                      <a:r>
                        <a:rPr sz="800" b="1" spc="-2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10033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422909">
                        <a:lnSpc>
                          <a:spcPct val="100000"/>
                        </a:lnSpc>
                        <a:spcBef>
                          <a:spcPts val="790"/>
                        </a:spcBef>
                      </a:pPr>
                      <a:r>
                        <a:rPr sz="800" spc="-10" dirty="0">
                          <a:solidFill>
                            <a:srgbClr val="231F20"/>
                          </a:solidFill>
                          <a:latin typeface="Gill Sans MT"/>
                          <a:cs typeface="Gill Sans MT"/>
                        </a:rPr>
                        <a:t>Kishorganj</a:t>
                      </a:r>
                      <a:endParaRPr sz="800">
                        <a:latin typeface="Gill Sans MT"/>
                        <a:cs typeface="Gill Sans MT"/>
                      </a:endParaRPr>
                    </a:p>
                  </a:txBody>
                  <a:tcPr marL="0" marR="0" marT="10033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4"/>
                  </a:ext>
                </a:extLst>
              </a:tr>
              <a:tr h="359914">
                <a:tc>
                  <a:txBody>
                    <a:bodyPr/>
                    <a:lstStyle/>
                    <a:p>
                      <a:pPr>
                        <a:lnSpc>
                          <a:spcPct val="100000"/>
                        </a:lnSpc>
                        <a:spcBef>
                          <a:spcPts val="40"/>
                        </a:spcBef>
                      </a:pPr>
                      <a:endParaRPr sz="850">
                        <a:latin typeface="Times New Roman"/>
                        <a:cs typeface="Times New Roman"/>
                      </a:endParaRPr>
                    </a:p>
                    <a:p>
                      <a:pPr marL="208915">
                        <a:lnSpc>
                          <a:spcPct val="100000"/>
                        </a:lnSpc>
                      </a:pPr>
                      <a:r>
                        <a:rPr sz="800" b="1" spc="-20" dirty="0">
                          <a:solidFill>
                            <a:srgbClr val="231F20"/>
                          </a:solidFill>
                          <a:latin typeface="Trebuchet MS"/>
                          <a:cs typeface="Trebuchet MS"/>
                        </a:rPr>
                        <a:t>BRAC</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50">
                        <a:latin typeface="Times New Roman"/>
                        <a:cs typeface="Times New Roman"/>
                      </a:endParaRPr>
                    </a:p>
                    <a:p>
                      <a:pPr marL="422909">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5"/>
                  </a:ext>
                </a:extLst>
              </a:tr>
              <a:tr h="366066">
                <a:tc>
                  <a:txBody>
                    <a:bodyPr/>
                    <a:lstStyle/>
                    <a:p>
                      <a:pPr>
                        <a:lnSpc>
                          <a:spcPct val="100000"/>
                        </a:lnSpc>
                        <a:spcBef>
                          <a:spcPts val="5"/>
                        </a:spcBef>
                      </a:pPr>
                      <a:endParaRPr sz="900">
                        <a:latin typeface="Times New Roman"/>
                        <a:cs typeface="Times New Roman"/>
                      </a:endParaRPr>
                    </a:p>
                    <a:p>
                      <a:pPr marL="208915">
                        <a:lnSpc>
                          <a:spcPct val="100000"/>
                        </a:lnSpc>
                      </a:pPr>
                      <a:r>
                        <a:rPr sz="800" b="1" spc="-10" dirty="0">
                          <a:solidFill>
                            <a:srgbClr val="231F20"/>
                          </a:solidFill>
                          <a:latin typeface="Trebuchet MS"/>
                          <a:cs typeface="Trebuchet MS"/>
                        </a:rPr>
                        <a:t>Shibchor</a:t>
                      </a:r>
                      <a:r>
                        <a:rPr sz="800" b="1" spc="-20" dirty="0">
                          <a:solidFill>
                            <a:srgbClr val="231F20"/>
                          </a:solidFill>
                          <a:latin typeface="Trebuchet MS"/>
                          <a:cs typeface="Trebuchet MS"/>
                        </a:rPr>
                        <a:t> </a:t>
                      </a:r>
                      <a:r>
                        <a:rPr sz="800" b="1" spc="-25" dirty="0">
                          <a:solidFill>
                            <a:srgbClr val="231F20"/>
                          </a:solidFill>
                          <a:latin typeface="Trebuchet MS"/>
                          <a:cs typeface="Trebuchet MS"/>
                        </a:rPr>
                        <a:t>Upozilla</a:t>
                      </a:r>
                      <a:r>
                        <a:rPr sz="800" b="1" spc="-1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63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00">
                        <a:latin typeface="Times New Roman"/>
                        <a:cs typeface="Times New Roman"/>
                      </a:endParaRPr>
                    </a:p>
                    <a:p>
                      <a:pPr marL="422909">
                        <a:lnSpc>
                          <a:spcPct val="100000"/>
                        </a:lnSpc>
                      </a:pPr>
                      <a:r>
                        <a:rPr sz="800" spc="-10" dirty="0">
                          <a:solidFill>
                            <a:srgbClr val="231F20"/>
                          </a:solidFill>
                          <a:latin typeface="Gill Sans MT"/>
                          <a:cs typeface="Gill Sans MT"/>
                        </a:rPr>
                        <a:t>Madaripur</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6"/>
                  </a:ext>
                </a:extLst>
              </a:tr>
              <a:tr h="362990">
                <a:tc>
                  <a:txBody>
                    <a:bodyPr/>
                    <a:lstStyle/>
                    <a:p>
                      <a:pPr>
                        <a:lnSpc>
                          <a:spcPct val="100000"/>
                        </a:lnSpc>
                        <a:spcBef>
                          <a:spcPts val="30"/>
                        </a:spcBef>
                      </a:pPr>
                      <a:endParaRPr sz="900" dirty="0">
                        <a:latin typeface="Times New Roman"/>
                        <a:cs typeface="Times New Roman"/>
                      </a:endParaRPr>
                    </a:p>
                    <a:p>
                      <a:pPr marL="208915">
                        <a:lnSpc>
                          <a:spcPct val="100000"/>
                        </a:lnSpc>
                      </a:pPr>
                      <a:r>
                        <a:rPr sz="800" b="1" spc="-10" dirty="0">
                          <a:solidFill>
                            <a:srgbClr val="231F20"/>
                          </a:solidFill>
                          <a:latin typeface="Trebuchet MS"/>
                          <a:cs typeface="Trebuchet MS"/>
                        </a:rPr>
                        <a:t>Philips</a:t>
                      </a:r>
                      <a:r>
                        <a:rPr sz="800" b="1" dirty="0">
                          <a:solidFill>
                            <a:srgbClr val="231F20"/>
                          </a:solidFill>
                          <a:latin typeface="Trebuchet MS"/>
                          <a:cs typeface="Trebuchet MS"/>
                        </a:rPr>
                        <a:t> </a:t>
                      </a:r>
                      <a:r>
                        <a:rPr sz="800" b="1" spc="-20" dirty="0">
                          <a:solidFill>
                            <a:srgbClr val="231F20"/>
                          </a:solidFill>
                          <a:latin typeface="Trebuchet MS"/>
                          <a:cs typeface="Trebuchet MS"/>
                        </a:rPr>
                        <a:t>Electronics</a:t>
                      </a:r>
                      <a:r>
                        <a:rPr sz="800" b="1" dirty="0">
                          <a:solidFill>
                            <a:srgbClr val="231F20"/>
                          </a:solidFill>
                          <a:latin typeface="Trebuchet MS"/>
                          <a:cs typeface="Trebuchet MS"/>
                        </a:rPr>
                        <a:t> </a:t>
                      </a:r>
                      <a:r>
                        <a:rPr sz="800" b="1" spc="-20" dirty="0">
                          <a:solidFill>
                            <a:srgbClr val="231F20"/>
                          </a:solidFill>
                          <a:latin typeface="Trebuchet MS"/>
                          <a:cs typeface="Trebuchet MS"/>
                        </a:rPr>
                        <a:t>Ltd.</a:t>
                      </a:r>
                      <a:endParaRPr sz="800" dirty="0">
                        <a:latin typeface="Trebuchet MS"/>
                        <a:cs typeface="Trebuchet MS"/>
                      </a:endParaRPr>
                    </a:p>
                  </a:txBody>
                  <a:tcPr marL="0" marR="0" marT="381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422909">
                        <a:lnSpc>
                          <a:spcPct val="100000"/>
                        </a:lnSpc>
                        <a:spcBef>
                          <a:spcPts val="685"/>
                        </a:spcBef>
                      </a:pPr>
                      <a:r>
                        <a:rPr sz="800" spc="-10" dirty="0">
                          <a:solidFill>
                            <a:srgbClr val="231F20"/>
                          </a:solidFill>
                          <a:latin typeface="Gill Sans MT"/>
                          <a:cs typeface="Gill Sans MT"/>
                        </a:rPr>
                        <a:t>Dhaka</a:t>
                      </a:r>
                      <a:endParaRPr sz="800">
                        <a:latin typeface="Gill Sans MT"/>
                        <a:cs typeface="Gill Sans MT"/>
                      </a:endParaRPr>
                    </a:p>
                  </a:txBody>
                  <a:tcPr marL="0" marR="0" marT="8699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7"/>
                  </a:ext>
                </a:extLst>
              </a:tr>
              <a:tr h="356838">
                <a:tc>
                  <a:txBody>
                    <a:bodyPr/>
                    <a:lstStyle/>
                    <a:p>
                      <a:pPr>
                        <a:lnSpc>
                          <a:spcPct val="100000"/>
                        </a:lnSpc>
                        <a:spcBef>
                          <a:spcPts val="40"/>
                        </a:spcBef>
                      </a:pPr>
                      <a:endParaRPr sz="850">
                        <a:latin typeface="Times New Roman"/>
                        <a:cs typeface="Times New Roman"/>
                      </a:endParaRPr>
                    </a:p>
                    <a:p>
                      <a:pPr marL="208915">
                        <a:lnSpc>
                          <a:spcPct val="100000"/>
                        </a:lnSpc>
                      </a:pPr>
                      <a:r>
                        <a:rPr sz="800" b="1" spc="-20" dirty="0">
                          <a:solidFill>
                            <a:srgbClr val="231F20"/>
                          </a:solidFill>
                          <a:latin typeface="Trebuchet MS"/>
                          <a:cs typeface="Trebuchet MS"/>
                        </a:rPr>
                        <a:t>MIST</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50">
                        <a:latin typeface="Times New Roman"/>
                        <a:cs typeface="Times New Roman"/>
                      </a:endParaRPr>
                    </a:p>
                    <a:p>
                      <a:pPr marL="422909">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8"/>
                  </a:ext>
                </a:extLst>
              </a:tr>
              <a:tr h="356838">
                <a:tc>
                  <a:txBody>
                    <a:bodyPr/>
                    <a:lstStyle/>
                    <a:p>
                      <a:pPr>
                        <a:lnSpc>
                          <a:spcPct val="100000"/>
                        </a:lnSpc>
                        <a:spcBef>
                          <a:spcPts val="40"/>
                        </a:spcBef>
                      </a:pPr>
                      <a:endParaRPr sz="850">
                        <a:latin typeface="Times New Roman"/>
                        <a:cs typeface="Times New Roman"/>
                      </a:endParaRPr>
                    </a:p>
                    <a:p>
                      <a:pPr marL="208915">
                        <a:lnSpc>
                          <a:spcPct val="100000"/>
                        </a:lnSpc>
                      </a:pPr>
                      <a:r>
                        <a:rPr sz="800" b="1" spc="-10" dirty="0">
                          <a:solidFill>
                            <a:srgbClr val="231F20"/>
                          </a:solidFill>
                          <a:latin typeface="Trebuchet MS"/>
                          <a:cs typeface="Trebuchet MS"/>
                        </a:rPr>
                        <a:t>Medilab</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30"/>
                        </a:spcBef>
                      </a:pPr>
                      <a:endParaRPr sz="700">
                        <a:latin typeface="Times New Roman"/>
                        <a:cs typeface="Times New Roman"/>
                      </a:endParaRPr>
                    </a:p>
                    <a:p>
                      <a:pPr marL="422909">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381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9"/>
                  </a:ext>
                </a:extLst>
              </a:tr>
              <a:tr h="356838">
                <a:tc>
                  <a:txBody>
                    <a:bodyPr/>
                    <a:lstStyle/>
                    <a:p>
                      <a:pPr>
                        <a:lnSpc>
                          <a:spcPct val="100000"/>
                        </a:lnSpc>
                        <a:spcBef>
                          <a:spcPts val="40"/>
                        </a:spcBef>
                      </a:pPr>
                      <a:endParaRPr sz="850">
                        <a:latin typeface="Times New Roman"/>
                        <a:cs typeface="Times New Roman"/>
                      </a:endParaRPr>
                    </a:p>
                    <a:p>
                      <a:pPr marL="208915">
                        <a:lnSpc>
                          <a:spcPct val="100000"/>
                        </a:lnSpc>
                      </a:pPr>
                      <a:r>
                        <a:rPr sz="800" b="1" dirty="0">
                          <a:solidFill>
                            <a:srgbClr val="231F20"/>
                          </a:solidFill>
                          <a:latin typeface="Trebuchet MS"/>
                          <a:cs typeface="Trebuchet MS"/>
                        </a:rPr>
                        <a:t>Mohammed</a:t>
                      </a:r>
                      <a:r>
                        <a:rPr sz="800" b="1" spc="-20" dirty="0">
                          <a:solidFill>
                            <a:srgbClr val="231F20"/>
                          </a:solidFill>
                          <a:latin typeface="Trebuchet MS"/>
                          <a:cs typeface="Trebuchet MS"/>
                        </a:rPr>
                        <a:t> </a:t>
                      </a:r>
                      <a:r>
                        <a:rPr sz="800" b="1" spc="-10" dirty="0">
                          <a:solidFill>
                            <a:srgbClr val="231F20"/>
                          </a:solidFill>
                          <a:latin typeface="Trebuchet MS"/>
                          <a:cs typeface="Trebuchet MS"/>
                        </a:rPr>
                        <a:t>Ali</a:t>
                      </a:r>
                      <a:r>
                        <a:rPr sz="800" b="1" spc="-20"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422909">
                        <a:lnSpc>
                          <a:spcPct val="100000"/>
                        </a:lnSpc>
                        <a:spcBef>
                          <a:spcPts val="535"/>
                        </a:spcBef>
                      </a:pPr>
                      <a:r>
                        <a:rPr sz="800" spc="-10" dirty="0">
                          <a:solidFill>
                            <a:srgbClr val="231F20"/>
                          </a:solidFill>
                          <a:latin typeface="Gill Sans MT"/>
                          <a:cs typeface="Gill Sans MT"/>
                        </a:rPr>
                        <a:t>Bogra</a:t>
                      </a:r>
                      <a:endParaRPr sz="800">
                        <a:latin typeface="Gill Sans MT"/>
                        <a:cs typeface="Gill Sans MT"/>
                      </a:endParaRPr>
                    </a:p>
                  </a:txBody>
                  <a:tcPr marL="0" marR="0" marT="6794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10"/>
                  </a:ext>
                </a:extLst>
              </a:tr>
              <a:tr h="358683">
                <a:tc>
                  <a:txBody>
                    <a:bodyPr/>
                    <a:lstStyle/>
                    <a:p>
                      <a:pPr>
                        <a:lnSpc>
                          <a:spcPct val="100000"/>
                        </a:lnSpc>
                        <a:spcBef>
                          <a:spcPts val="40"/>
                        </a:spcBef>
                      </a:pPr>
                      <a:endParaRPr sz="850">
                        <a:latin typeface="Times New Roman"/>
                        <a:cs typeface="Times New Roman"/>
                      </a:endParaRPr>
                    </a:p>
                    <a:p>
                      <a:pPr marL="208915">
                        <a:lnSpc>
                          <a:spcPct val="100000"/>
                        </a:lnSpc>
                      </a:pPr>
                      <a:r>
                        <a:rPr sz="800" b="1" spc="-25" dirty="0">
                          <a:solidFill>
                            <a:srgbClr val="231F20"/>
                          </a:solidFill>
                          <a:latin typeface="Trebuchet MS"/>
                          <a:cs typeface="Trebuchet MS"/>
                        </a:rPr>
                        <a:t>Qmed</a:t>
                      </a:r>
                      <a:r>
                        <a:rPr sz="800" b="1" spc="-30" dirty="0">
                          <a:solidFill>
                            <a:srgbClr val="231F20"/>
                          </a:solidFill>
                          <a:latin typeface="Trebuchet MS"/>
                          <a:cs typeface="Trebuchet MS"/>
                        </a:rPr>
                        <a:t> </a:t>
                      </a:r>
                      <a:r>
                        <a:rPr sz="800" b="1" spc="-20" dirty="0">
                          <a:solidFill>
                            <a:srgbClr val="231F20"/>
                          </a:solidFill>
                          <a:latin typeface="Trebuchet MS"/>
                          <a:cs typeface="Trebuchet MS"/>
                        </a:rPr>
                        <a:t>Plus</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422909">
                        <a:lnSpc>
                          <a:spcPct val="100000"/>
                        </a:lnSpc>
                        <a:spcBef>
                          <a:spcPts val="570"/>
                        </a:spcBef>
                      </a:pPr>
                      <a:r>
                        <a:rPr sz="800" spc="-10" dirty="0">
                          <a:solidFill>
                            <a:srgbClr val="231F20"/>
                          </a:solidFill>
                          <a:latin typeface="Gill Sans MT"/>
                          <a:cs typeface="Gill Sans MT"/>
                        </a:rPr>
                        <a:t>Bogra</a:t>
                      </a:r>
                      <a:endParaRPr sz="800">
                        <a:latin typeface="Gill Sans MT"/>
                        <a:cs typeface="Gill Sans MT"/>
                      </a:endParaRPr>
                    </a:p>
                  </a:txBody>
                  <a:tcPr marL="0" marR="0" marT="7239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11"/>
                  </a:ext>
                </a:extLst>
              </a:tr>
              <a:tr h="342687">
                <a:tc>
                  <a:txBody>
                    <a:bodyPr/>
                    <a:lstStyle/>
                    <a:p>
                      <a:pPr>
                        <a:lnSpc>
                          <a:spcPct val="100000"/>
                        </a:lnSpc>
                        <a:spcBef>
                          <a:spcPts val="55"/>
                        </a:spcBef>
                      </a:pPr>
                      <a:endParaRPr sz="850" dirty="0">
                        <a:latin typeface="Times New Roman"/>
                        <a:cs typeface="Times New Roman"/>
                      </a:endParaRPr>
                    </a:p>
                    <a:p>
                      <a:pPr marL="208915">
                        <a:lnSpc>
                          <a:spcPct val="100000"/>
                        </a:lnSpc>
                      </a:pPr>
                      <a:r>
                        <a:rPr sz="800" b="1" spc="-20" dirty="0">
                          <a:solidFill>
                            <a:srgbClr val="231F20"/>
                          </a:solidFill>
                          <a:latin typeface="Trebuchet MS"/>
                          <a:cs typeface="Trebuchet MS"/>
                        </a:rPr>
                        <a:t>DMCH</a:t>
                      </a:r>
                      <a:endParaRPr sz="800" dirty="0">
                        <a:latin typeface="Trebuchet MS"/>
                        <a:cs typeface="Trebuchet MS"/>
                      </a:endParaRPr>
                    </a:p>
                  </a:txBody>
                  <a:tcPr marL="0" marR="0" marT="6985" marB="0">
                    <a:lnL w="3175">
                      <a:solidFill>
                        <a:srgbClr val="AAA7A7"/>
                      </a:solidFill>
                      <a:prstDash val="solid"/>
                    </a:lnL>
                    <a:lnT w="3175">
                      <a:solidFill>
                        <a:srgbClr val="AAA7A7"/>
                      </a:solidFill>
                      <a:prstDash val="solid"/>
                    </a:lnT>
                    <a:lnB w="3175">
                      <a:solidFill>
                        <a:srgbClr val="AAA7A7"/>
                      </a:solidFill>
                      <a:prstDash val="solid"/>
                    </a:lnB>
                    <a:solidFill>
                      <a:srgbClr val="FFFFFF"/>
                    </a:solidFill>
                  </a:tcPr>
                </a:tc>
                <a:tc>
                  <a:txBody>
                    <a:bodyPr/>
                    <a:lstStyle/>
                    <a:p>
                      <a:pPr>
                        <a:lnSpc>
                          <a:spcPct val="100000"/>
                        </a:lnSpc>
                        <a:spcBef>
                          <a:spcPts val="50"/>
                        </a:spcBef>
                      </a:pPr>
                      <a:endParaRPr sz="700" dirty="0">
                        <a:latin typeface="Times New Roman"/>
                        <a:cs typeface="Times New Roman"/>
                      </a:endParaRPr>
                    </a:p>
                    <a:p>
                      <a:pPr marL="422909">
                        <a:lnSpc>
                          <a:spcPct val="100000"/>
                        </a:lnSpc>
                      </a:pPr>
                      <a:r>
                        <a:rPr sz="800" spc="-10" dirty="0">
                          <a:solidFill>
                            <a:srgbClr val="231F20"/>
                          </a:solidFill>
                          <a:latin typeface="Gill Sans MT"/>
                          <a:cs typeface="Gill Sans MT"/>
                        </a:rPr>
                        <a:t>Dhaka</a:t>
                      </a:r>
                      <a:endParaRPr sz="800" dirty="0">
                        <a:latin typeface="Gill Sans MT"/>
                        <a:cs typeface="Gill Sans MT"/>
                      </a:endParaRPr>
                    </a:p>
                  </a:txBody>
                  <a:tcPr marL="0" marR="0" marT="6350" marB="0">
                    <a:lnR w="3175">
                      <a:solidFill>
                        <a:srgbClr val="AAA7A7"/>
                      </a:solidFill>
                      <a:prstDash val="solid"/>
                    </a:lnR>
                    <a:lnT w="3175">
                      <a:solidFill>
                        <a:srgbClr val="AAA7A7"/>
                      </a:solidFill>
                      <a:prstDash val="solid"/>
                    </a:lnT>
                    <a:lnB w="3175">
                      <a:solidFill>
                        <a:srgbClr val="AAA7A7"/>
                      </a:solidFill>
                      <a:prstDash val="solid"/>
                    </a:lnB>
                    <a:solidFill>
                      <a:srgbClr val="FFFFFF"/>
                    </a:solidFill>
                  </a:tcPr>
                </a:tc>
                <a:extLst>
                  <a:ext uri="{0D108BD9-81ED-4DB2-BD59-A6C34878D82A}">
                    <a16:rowId xmlns:a16="http://schemas.microsoft.com/office/drawing/2014/main" val="10012"/>
                  </a:ext>
                </a:extLst>
              </a:tr>
            </a:tbl>
          </a:graphicData>
        </a:graphic>
      </p:graphicFrame>
      <p:sp>
        <p:nvSpPr>
          <p:cNvPr id="98" name="object 98"/>
          <p:cNvSpPr/>
          <p:nvPr/>
        </p:nvSpPr>
        <p:spPr>
          <a:xfrm>
            <a:off x="5425198" y="6524535"/>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12" grpId="0"/>
      <p:bldP spid="1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object 10">
            <a:extLst>
              <a:ext uri="{FF2B5EF4-FFF2-40B4-BE49-F238E27FC236}">
                <a16:creationId xmlns:a16="http://schemas.microsoft.com/office/drawing/2014/main" id="{65D00A79-11F7-49E7-A13F-66890B2AF0A9}"/>
              </a:ext>
            </a:extLst>
          </p:cNvPr>
          <p:cNvSpPr/>
          <p:nvPr/>
        </p:nvSpPr>
        <p:spPr>
          <a:xfrm>
            <a:off x="1026853" y="3102124"/>
            <a:ext cx="4163476" cy="363879"/>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p:spPr>
        <p:txBody>
          <a:bodyPr wrap="square" lIns="0" tIns="0" rIns="0" bIns="0" rtlCol="0"/>
          <a:lstStyle/>
          <a:p>
            <a:endParaRPr/>
          </a:p>
        </p:txBody>
      </p:sp>
      <p:sp>
        <p:nvSpPr>
          <p:cNvPr id="119" name="object 10">
            <a:extLst>
              <a:ext uri="{FF2B5EF4-FFF2-40B4-BE49-F238E27FC236}">
                <a16:creationId xmlns:a16="http://schemas.microsoft.com/office/drawing/2014/main" id="{3D0AF1AF-8347-4ECF-AB73-0790C888D36E}"/>
              </a:ext>
            </a:extLst>
          </p:cNvPr>
          <p:cNvSpPr/>
          <p:nvPr/>
        </p:nvSpPr>
        <p:spPr>
          <a:xfrm>
            <a:off x="1032700" y="2714268"/>
            <a:ext cx="4163476" cy="363879"/>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p:spPr>
        <p:txBody>
          <a:bodyPr wrap="square" lIns="0" tIns="0" rIns="0" bIns="0" rtlCol="0"/>
          <a:lstStyle/>
          <a:p>
            <a:endParaRPr/>
          </a:p>
        </p:txBody>
      </p:sp>
      <p:sp>
        <p:nvSpPr>
          <p:cNvPr id="118" name="object 10">
            <a:extLst>
              <a:ext uri="{FF2B5EF4-FFF2-40B4-BE49-F238E27FC236}">
                <a16:creationId xmlns:a16="http://schemas.microsoft.com/office/drawing/2014/main" id="{592EAB4E-545A-4DC0-B339-A3EDE769F5AE}"/>
              </a:ext>
            </a:extLst>
          </p:cNvPr>
          <p:cNvSpPr/>
          <p:nvPr/>
        </p:nvSpPr>
        <p:spPr>
          <a:xfrm>
            <a:off x="1026853" y="2316512"/>
            <a:ext cx="4163476" cy="363879"/>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p:spPr>
        <p:txBody>
          <a:bodyPr wrap="square" lIns="0" tIns="0" rIns="0" bIns="0" rtlCol="0"/>
          <a:lstStyle/>
          <a:p>
            <a:endParaRPr/>
          </a:p>
        </p:txBody>
      </p:sp>
      <p:sp>
        <p:nvSpPr>
          <p:cNvPr id="117" name="object 10">
            <a:extLst>
              <a:ext uri="{FF2B5EF4-FFF2-40B4-BE49-F238E27FC236}">
                <a16:creationId xmlns:a16="http://schemas.microsoft.com/office/drawing/2014/main" id="{AA96678A-0585-4919-AAEC-75505DEEFCD8}"/>
              </a:ext>
            </a:extLst>
          </p:cNvPr>
          <p:cNvSpPr/>
          <p:nvPr/>
        </p:nvSpPr>
        <p:spPr>
          <a:xfrm>
            <a:off x="1026853" y="1892789"/>
            <a:ext cx="4163476" cy="363879"/>
          </a:xfrm>
          <a:custGeom>
            <a:avLst/>
            <a:gdLst/>
            <a:ahLst/>
            <a:cxnLst/>
            <a:rect l="l" t="t" r="r" b="b"/>
            <a:pathLst>
              <a:path w="4166870" h="443230">
                <a:moveTo>
                  <a:pt x="4166831" y="0"/>
                </a:moveTo>
                <a:lnTo>
                  <a:pt x="0" y="0"/>
                </a:lnTo>
                <a:lnTo>
                  <a:pt x="0" y="443179"/>
                </a:lnTo>
                <a:lnTo>
                  <a:pt x="4166831" y="443179"/>
                </a:lnTo>
                <a:lnTo>
                  <a:pt x="4166831" y="0"/>
                </a:lnTo>
                <a:close/>
              </a:path>
            </a:pathLst>
          </a:custGeom>
          <a:solidFill>
            <a:srgbClr val="FFFFFF"/>
          </a:solidFill>
        </p:spPr>
        <p:txBody>
          <a:bodyPr wrap="square" lIns="0" tIns="0" rIns="0" bIns="0" rtlCol="0"/>
          <a:lstStyle/>
          <a:p>
            <a:endParaRPr/>
          </a:p>
        </p:txBody>
      </p:sp>
      <p:sp>
        <p:nvSpPr>
          <p:cNvPr id="4" name="object 4"/>
          <p:cNvSpPr/>
          <p:nvPr/>
        </p:nvSpPr>
        <p:spPr>
          <a:xfrm>
            <a:off x="5355374" y="1886661"/>
            <a:ext cx="149225" cy="129539"/>
          </a:xfrm>
          <a:custGeom>
            <a:avLst/>
            <a:gdLst/>
            <a:ahLst/>
            <a:cxnLst/>
            <a:rect l="l" t="t" r="r" b="b"/>
            <a:pathLst>
              <a:path w="149225" h="129539">
                <a:moveTo>
                  <a:pt x="149225" y="0"/>
                </a:moveTo>
                <a:lnTo>
                  <a:pt x="0" y="0"/>
                </a:lnTo>
                <a:lnTo>
                  <a:pt x="149225" y="129336"/>
                </a:lnTo>
                <a:lnTo>
                  <a:pt x="149225" y="0"/>
                </a:lnTo>
                <a:close/>
              </a:path>
            </a:pathLst>
          </a:custGeom>
          <a:solidFill>
            <a:srgbClr val="02351D"/>
          </a:solidFill>
        </p:spPr>
        <p:txBody>
          <a:bodyPr wrap="square" lIns="0" tIns="0" rIns="0" bIns="0" rtlCol="0"/>
          <a:lstStyle/>
          <a:p>
            <a:endParaRPr/>
          </a:p>
        </p:txBody>
      </p:sp>
      <p:sp>
        <p:nvSpPr>
          <p:cNvPr id="7" name="object 7"/>
          <p:cNvSpPr/>
          <p:nvPr/>
        </p:nvSpPr>
        <p:spPr>
          <a:xfrm>
            <a:off x="1025156" y="1985885"/>
            <a:ext cx="153670" cy="153670"/>
          </a:xfrm>
          <a:custGeom>
            <a:avLst/>
            <a:gdLst/>
            <a:ahLst/>
            <a:cxnLst/>
            <a:rect l="l" t="t" r="r" b="b"/>
            <a:pathLst>
              <a:path w="153669"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8" name="object 8"/>
          <p:cNvSpPr txBox="1"/>
          <p:nvPr/>
        </p:nvSpPr>
        <p:spPr>
          <a:xfrm>
            <a:off x="3966845" y="1978571"/>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sp>
        <p:nvSpPr>
          <p:cNvPr id="11" name="object 11"/>
          <p:cNvSpPr/>
          <p:nvPr/>
        </p:nvSpPr>
        <p:spPr>
          <a:xfrm>
            <a:off x="1025728" y="2267572"/>
            <a:ext cx="4166870" cy="443230"/>
          </a:xfrm>
          <a:custGeom>
            <a:avLst/>
            <a:gdLst/>
            <a:ahLst/>
            <a:cxnLst/>
            <a:rect l="l" t="t" r="r" b="b"/>
            <a:pathLst>
              <a:path w="4166870" h="443230">
                <a:moveTo>
                  <a:pt x="4166831" y="443179"/>
                </a:moveTo>
                <a:lnTo>
                  <a:pt x="0" y="443179"/>
                </a:lnTo>
                <a:lnTo>
                  <a:pt x="0" y="0"/>
                </a:lnTo>
                <a:lnTo>
                  <a:pt x="4166831" y="0"/>
                </a:lnTo>
                <a:lnTo>
                  <a:pt x="4166831" y="443179"/>
                </a:lnTo>
                <a:close/>
              </a:path>
            </a:pathLst>
          </a:custGeom>
          <a:ln w="3175">
            <a:solidFill>
              <a:srgbClr val="AAA7A7"/>
            </a:solidFill>
          </a:ln>
        </p:spPr>
        <p:txBody>
          <a:bodyPr wrap="square" lIns="0" tIns="0" rIns="0" bIns="0" rtlCol="0"/>
          <a:lstStyle/>
          <a:p>
            <a:endParaRPr/>
          </a:p>
        </p:txBody>
      </p:sp>
      <p:sp>
        <p:nvSpPr>
          <p:cNvPr id="12" name="object 12"/>
          <p:cNvSpPr/>
          <p:nvPr/>
        </p:nvSpPr>
        <p:spPr>
          <a:xfrm>
            <a:off x="876490" y="1515897"/>
            <a:ext cx="2232660" cy="367665"/>
          </a:xfrm>
          <a:custGeom>
            <a:avLst/>
            <a:gdLst/>
            <a:ahLst/>
            <a:cxnLst/>
            <a:rect l="l" t="t" r="r" b="b"/>
            <a:pathLst>
              <a:path w="2232660" h="367664">
                <a:moveTo>
                  <a:pt x="2232660" y="0"/>
                </a:moveTo>
                <a:lnTo>
                  <a:pt x="0" y="0"/>
                </a:lnTo>
                <a:lnTo>
                  <a:pt x="0" y="367080"/>
                </a:lnTo>
                <a:lnTo>
                  <a:pt x="2232660" y="367080"/>
                </a:lnTo>
                <a:lnTo>
                  <a:pt x="2232660" y="71805"/>
                </a:lnTo>
                <a:lnTo>
                  <a:pt x="2232660" y="0"/>
                </a:lnTo>
                <a:close/>
              </a:path>
            </a:pathLst>
          </a:custGeom>
          <a:solidFill>
            <a:srgbClr val="027547"/>
          </a:solidFill>
        </p:spPr>
        <p:txBody>
          <a:bodyPr wrap="square" lIns="0" tIns="0" rIns="0" bIns="0" rtlCol="0"/>
          <a:lstStyle/>
          <a:p>
            <a:endParaRPr/>
          </a:p>
        </p:txBody>
      </p:sp>
      <p:sp>
        <p:nvSpPr>
          <p:cNvPr id="13" name="object 13"/>
          <p:cNvSpPr/>
          <p:nvPr/>
        </p:nvSpPr>
        <p:spPr>
          <a:xfrm>
            <a:off x="876506" y="1882978"/>
            <a:ext cx="149225" cy="129539"/>
          </a:xfrm>
          <a:custGeom>
            <a:avLst/>
            <a:gdLst/>
            <a:ahLst/>
            <a:cxnLst/>
            <a:rect l="l" t="t" r="r" b="b"/>
            <a:pathLst>
              <a:path w="149225" h="129539">
                <a:moveTo>
                  <a:pt x="149225" y="0"/>
                </a:moveTo>
                <a:lnTo>
                  <a:pt x="0" y="0"/>
                </a:lnTo>
                <a:lnTo>
                  <a:pt x="149225" y="129362"/>
                </a:lnTo>
                <a:lnTo>
                  <a:pt x="149225" y="0"/>
                </a:lnTo>
                <a:close/>
              </a:path>
            </a:pathLst>
          </a:custGeom>
          <a:solidFill>
            <a:srgbClr val="02351D"/>
          </a:solidFill>
        </p:spPr>
        <p:txBody>
          <a:bodyPr wrap="square" lIns="0" tIns="0" rIns="0" bIns="0" rtlCol="0"/>
          <a:lstStyle/>
          <a:p>
            <a:endParaRPr/>
          </a:p>
        </p:txBody>
      </p:sp>
      <p:sp>
        <p:nvSpPr>
          <p:cNvPr id="14" name="object 14"/>
          <p:cNvSpPr txBox="1"/>
          <p:nvPr/>
        </p:nvSpPr>
        <p:spPr>
          <a:xfrm>
            <a:off x="876503" y="1515897"/>
            <a:ext cx="2232660" cy="367665"/>
          </a:xfrm>
          <a:prstGeom prst="rect">
            <a:avLst/>
          </a:prstGeom>
        </p:spPr>
        <p:txBody>
          <a:bodyPr vert="horz" wrap="square" lIns="0" tIns="59690" rIns="0" bIns="0" rtlCol="0">
            <a:spAutoFit/>
          </a:bodyPr>
          <a:lstStyle/>
          <a:p>
            <a:pPr marL="676275">
              <a:lnSpc>
                <a:spcPct val="100000"/>
              </a:lnSpc>
              <a:spcBef>
                <a:spcPts val="470"/>
              </a:spcBef>
            </a:pPr>
            <a:r>
              <a:rPr sz="1200" b="1" spc="-40" dirty="0">
                <a:solidFill>
                  <a:srgbClr val="FFFFFF"/>
                </a:solidFill>
                <a:latin typeface="Trebuchet MS"/>
                <a:cs typeface="Trebuchet MS"/>
              </a:rPr>
              <a:t>Client</a:t>
            </a:r>
            <a:r>
              <a:rPr sz="1200" b="1" spc="-60" dirty="0">
                <a:solidFill>
                  <a:srgbClr val="FFFFFF"/>
                </a:solidFill>
                <a:latin typeface="Trebuchet MS"/>
                <a:cs typeface="Trebuchet MS"/>
              </a:rPr>
              <a:t> </a:t>
            </a:r>
            <a:r>
              <a:rPr sz="1200" b="1" spc="-20" dirty="0">
                <a:solidFill>
                  <a:srgbClr val="FFFFFF"/>
                </a:solidFill>
                <a:latin typeface="Trebuchet MS"/>
                <a:cs typeface="Trebuchet MS"/>
              </a:rPr>
              <a:t>Name</a:t>
            </a:r>
            <a:endParaRPr sz="1200" dirty="0">
              <a:latin typeface="Trebuchet MS"/>
              <a:cs typeface="Trebuchet MS"/>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108585">
              <a:lnSpc>
                <a:spcPct val="100000"/>
              </a:lnSpc>
              <a:spcBef>
                <a:spcPts val="100"/>
              </a:spcBef>
              <a:tabLst>
                <a:tab pos="1570355" algn="l"/>
                <a:tab pos="2245360" algn="l"/>
                <a:tab pos="3260090" algn="l"/>
                <a:tab pos="5066665" algn="l"/>
              </a:tabLst>
            </a:pPr>
            <a:r>
              <a:rPr spc="305" dirty="0">
                <a:solidFill>
                  <a:srgbClr val="010202"/>
                </a:solidFill>
              </a:rPr>
              <a:t>S</a:t>
            </a:r>
            <a:r>
              <a:rPr spc="-305" dirty="0">
                <a:solidFill>
                  <a:srgbClr val="010202"/>
                </a:solidFill>
              </a:rPr>
              <a:t> </a:t>
            </a:r>
            <a:r>
              <a:rPr spc="-25" dirty="0">
                <a:solidFill>
                  <a:srgbClr val="010202"/>
                </a:solidFill>
              </a:rPr>
              <a:t>o</a:t>
            </a:r>
            <a:r>
              <a:rPr spc="-300" dirty="0">
                <a:solidFill>
                  <a:srgbClr val="010202"/>
                </a:solidFill>
              </a:rPr>
              <a:t> </a:t>
            </a:r>
            <a:r>
              <a:rPr dirty="0">
                <a:solidFill>
                  <a:srgbClr val="010202"/>
                </a:solidFill>
              </a:rPr>
              <a:t>m</a:t>
            </a:r>
            <a:r>
              <a:rPr spc="-305" dirty="0">
                <a:solidFill>
                  <a:srgbClr val="010202"/>
                </a:solidFill>
              </a:rPr>
              <a:t> </a:t>
            </a:r>
            <a:r>
              <a:rPr spc="-50" dirty="0">
                <a:solidFill>
                  <a:srgbClr val="010202"/>
                </a:solidFill>
              </a:rPr>
              <a:t>e</a:t>
            </a:r>
            <a:r>
              <a:rPr dirty="0">
                <a:solidFill>
                  <a:srgbClr val="010202"/>
                </a:solidFill>
              </a:rPr>
              <a:t>	</a:t>
            </a:r>
            <a:r>
              <a:rPr spc="-25" dirty="0">
                <a:solidFill>
                  <a:srgbClr val="010202"/>
                </a:solidFill>
              </a:rPr>
              <a:t>o</a:t>
            </a:r>
            <a:r>
              <a:rPr spc="-305" dirty="0">
                <a:solidFill>
                  <a:srgbClr val="010202"/>
                </a:solidFill>
              </a:rPr>
              <a:t> </a:t>
            </a:r>
            <a:r>
              <a:rPr spc="-50" dirty="0">
                <a:solidFill>
                  <a:srgbClr val="010202"/>
                </a:solidFill>
              </a:rPr>
              <a:t>f</a:t>
            </a:r>
            <a:r>
              <a:rPr dirty="0">
                <a:solidFill>
                  <a:srgbClr val="010202"/>
                </a:solidFill>
              </a:rPr>
              <a:t>	</a:t>
            </a:r>
            <a:r>
              <a:rPr spc="-50" dirty="0">
                <a:solidFill>
                  <a:srgbClr val="010202"/>
                </a:solidFill>
              </a:rPr>
              <a:t>O</a:t>
            </a:r>
            <a:r>
              <a:rPr spc="-305" dirty="0">
                <a:solidFill>
                  <a:srgbClr val="010202"/>
                </a:solidFill>
              </a:rPr>
              <a:t> </a:t>
            </a:r>
            <a:r>
              <a:rPr spc="-114" dirty="0">
                <a:solidFill>
                  <a:srgbClr val="010202"/>
                </a:solidFill>
              </a:rPr>
              <a:t>u</a:t>
            </a:r>
            <a:r>
              <a:rPr spc="-300" dirty="0">
                <a:solidFill>
                  <a:srgbClr val="010202"/>
                </a:solidFill>
              </a:rPr>
              <a:t> </a:t>
            </a:r>
            <a:r>
              <a:rPr spc="-50" dirty="0">
                <a:solidFill>
                  <a:srgbClr val="010202"/>
                </a:solidFill>
              </a:rPr>
              <a:t>r</a:t>
            </a:r>
            <a:r>
              <a:rPr dirty="0">
                <a:solidFill>
                  <a:srgbClr val="010202"/>
                </a:solidFill>
              </a:rPr>
              <a:t>	</a:t>
            </a:r>
            <a:r>
              <a:rPr spc="90" dirty="0"/>
              <a:t>V</a:t>
            </a:r>
            <a:r>
              <a:rPr spc="-375" dirty="0"/>
              <a:t> </a:t>
            </a:r>
            <a:r>
              <a:rPr dirty="0"/>
              <a:t>a</a:t>
            </a:r>
            <a:r>
              <a:rPr spc="-295" dirty="0"/>
              <a:t> </a:t>
            </a:r>
            <a:r>
              <a:rPr spc="-105" dirty="0"/>
              <a:t>l</a:t>
            </a:r>
            <a:r>
              <a:rPr spc="-300" dirty="0"/>
              <a:t> </a:t>
            </a:r>
            <a:r>
              <a:rPr spc="-114" dirty="0"/>
              <a:t>u</a:t>
            </a:r>
            <a:r>
              <a:rPr spc="-300" dirty="0"/>
              <a:t> </a:t>
            </a:r>
            <a:r>
              <a:rPr spc="-110" dirty="0"/>
              <a:t>e</a:t>
            </a:r>
            <a:r>
              <a:rPr spc="-305" dirty="0"/>
              <a:t> </a:t>
            </a:r>
            <a:r>
              <a:rPr spc="-50" dirty="0"/>
              <a:t>d</a:t>
            </a:r>
            <a:r>
              <a:rPr dirty="0"/>
              <a:t>	</a:t>
            </a:r>
            <a:r>
              <a:rPr spc="110" dirty="0"/>
              <a:t>C</a:t>
            </a:r>
            <a:r>
              <a:rPr spc="-305" dirty="0"/>
              <a:t> </a:t>
            </a:r>
            <a:r>
              <a:rPr spc="-105" dirty="0"/>
              <a:t>l</a:t>
            </a:r>
            <a:r>
              <a:rPr spc="-305" dirty="0"/>
              <a:t> </a:t>
            </a:r>
            <a:r>
              <a:rPr spc="-114" dirty="0"/>
              <a:t>i</a:t>
            </a:r>
            <a:r>
              <a:rPr spc="-305" dirty="0"/>
              <a:t> </a:t>
            </a:r>
            <a:r>
              <a:rPr spc="-110" dirty="0"/>
              <a:t>e</a:t>
            </a:r>
            <a:r>
              <a:rPr spc="-305" dirty="0"/>
              <a:t> </a:t>
            </a:r>
            <a:r>
              <a:rPr spc="-114" dirty="0"/>
              <a:t>n</a:t>
            </a:r>
            <a:r>
              <a:rPr spc="-295" dirty="0"/>
              <a:t> </a:t>
            </a:r>
            <a:r>
              <a:rPr spc="-185" dirty="0"/>
              <a:t>t</a:t>
            </a:r>
            <a:r>
              <a:rPr spc="-300" dirty="0"/>
              <a:t> </a:t>
            </a:r>
            <a:r>
              <a:rPr spc="195" dirty="0"/>
              <a:t>s</a:t>
            </a:r>
          </a:p>
        </p:txBody>
      </p:sp>
      <p:sp>
        <p:nvSpPr>
          <p:cNvPr id="16" name="object 16"/>
          <p:cNvSpPr/>
          <p:nvPr/>
        </p:nvSpPr>
        <p:spPr>
          <a:xfrm>
            <a:off x="1025156" y="1515897"/>
            <a:ext cx="4178300" cy="1035050"/>
          </a:xfrm>
          <a:custGeom>
            <a:avLst/>
            <a:gdLst/>
            <a:ahLst/>
            <a:cxnLst/>
            <a:rect l="l" t="t" r="r" b="b"/>
            <a:pathLst>
              <a:path w="4178300" h="1035050">
                <a:moveTo>
                  <a:pt x="153123" y="881646"/>
                </a:moveTo>
                <a:lnTo>
                  <a:pt x="0" y="881646"/>
                </a:lnTo>
                <a:lnTo>
                  <a:pt x="0" y="1002969"/>
                </a:lnTo>
                <a:lnTo>
                  <a:pt x="0" y="1034770"/>
                </a:lnTo>
                <a:lnTo>
                  <a:pt x="153123" y="1034770"/>
                </a:lnTo>
                <a:lnTo>
                  <a:pt x="153123" y="911593"/>
                </a:lnTo>
                <a:lnTo>
                  <a:pt x="153123" y="881646"/>
                </a:lnTo>
                <a:close/>
              </a:path>
              <a:path w="4178300" h="1035050">
                <a:moveTo>
                  <a:pt x="4178173" y="0"/>
                </a:moveTo>
                <a:lnTo>
                  <a:pt x="2888411" y="0"/>
                </a:lnTo>
                <a:lnTo>
                  <a:pt x="2888411" y="290880"/>
                </a:lnTo>
                <a:lnTo>
                  <a:pt x="2888411" y="367080"/>
                </a:lnTo>
                <a:lnTo>
                  <a:pt x="4178173" y="367080"/>
                </a:lnTo>
                <a:lnTo>
                  <a:pt x="4178173" y="71805"/>
                </a:lnTo>
                <a:lnTo>
                  <a:pt x="4178173" y="0"/>
                </a:lnTo>
                <a:close/>
              </a:path>
            </a:pathLst>
          </a:custGeom>
          <a:solidFill>
            <a:srgbClr val="027547"/>
          </a:solidFill>
        </p:spPr>
        <p:txBody>
          <a:bodyPr wrap="square" lIns="0" tIns="0" rIns="0" bIns="0" rtlCol="0"/>
          <a:lstStyle/>
          <a:p>
            <a:endParaRPr/>
          </a:p>
        </p:txBody>
      </p:sp>
      <p:sp>
        <p:nvSpPr>
          <p:cNvPr id="17" name="object 17"/>
          <p:cNvSpPr txBox="1"/>
          <p:nvPr/>
        </p:nvSpPr>
        <p:spPr>
          <a:xfrm>
            <a:off x="3913568" y="1515897"/>
            <a:ext cx="1290320" cy="367665"/>
          </a:xfrm>
          <a:prstGeom prst="rect">
            <a:avLst/>
          </a:prstGeom>
        </p:spPr>
        <p:txBody>
          <a:bodyPr vert="horz" wrap="square" lIns="0" tIns="59690" rIns="0" bIns="0" rtlCol="0">
            <a:spAutoFit/>
          </a:bodyPr>
          <a:lstStyle/>
          <a:p>
            <a:pPr marL="340360">
              <a:lnSpc>
                <a:spcPct val="100000"/>
              </a:lnSpc>
              <a:spcBef>
                <a:spcPts val="470"/>
              </a:spcBef>
            </a:pPr>
            <a:r>
              <a:rPr sz="1200" b="1" spc="-10" dirty="0">
                <a:solidFill>
                  <a:srgbClr val="FFFFFF"/>
                </a:solidFill>
                <a:latin typeface="Trebuchet MS"/>
                <a:cs typeface="Trebuchet MS"/>
              </a:rPr>
              <a:t>Address</a:t>
            </a:r>
            <a:endParaRPr sz="1200">
              <a:latin typeface="Trebuchet MS"/>
              <a:cs typeface="Trebuchet MS"/>
            </a:endParaRPr>
          </a:p>
        </p:txBody>
      </p:sp>
      <p:sp>
        <p:nvSpPr>
          <p:cNvPr id="18" name="object 18"/>
          <p:cNvSpPr txBox="1"/>
          <p:nvPr/>
        </p:nvSpPr>
        <p:spPr>
          <a:xfrm>
            <a:off x="1240383" y="2001304"/>
            <a:ext cx="78232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Smart</a:t>
            </a:r>
            <a:r>
              <a:rPr sz="800" b="1" spc="-45" dirty="0">
                <a:solidFill>
                  <a:srgbClr val="231F20"/>
                </a:solidFill>
                <a:latin typeface="Trebuchet MS"/>
                <a:cs typeface="Trebuchet MS"/>
              </a:rPr>
              <a:t> </a:t>
            </a:r>
            <a:r>
              <a:rPr sz="800" b="1" spc="-10" dirty="0">
                <a:solidFill>
                  <a:srgbClr val="231F20"/>
                </a:solidFill>
                <a:latin typeface="Trebuchet MS"/>
                <a:cs typeface="Trebuchet MS"/>
              </a:rPr>
              <a:t>Marketing</a:t>
            </a:r>
            <a:endParaRPr sz="800" dirty="0">
              <a:latin typeface="Trebuchet MS"/>
              <a:cs typeface="Trebuchet MS"/>
            </a:endParaRPr>
          </a:p>
        </p:txBody>
      </p:sp>
      <p:sp>
        <p:nvSpPr>
          <p:cNvPr id="19" name="object 19"/>
          <p:cNvSpPr txBox="1"/>
          <p:nvPr/>
        </p:nvSpPr>
        <p:spPr>
          <a:xfrm>
            <a:off x="1240383" y="2406281"/>
            <a:ext cx="81788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Desh</a:t>
            </a:r>
            <a:r>
              <a:rPr sz="800" b="1" spc="-55" dirty="0">
                <a:solidFill>
                  <a:srgbClr val="231F20"/>
                </a:solidFill>
                <a:latin typeface="Trebuchet MS"/>
                <a:cs typeface="Trebuchet MS"/>
              </a:rPr>
              <a:t> </a:t>
            </a:r>
            <a:r>
              <a:rPr sz="800" b="1" spc="-25" dirty="0">
                <a:solidFill>
                  <a:srgbClr val="231F20"/>
                </a:solidFill>
                <a:latin typeface="Trebuchet MS"/>
                <a:cs typeface="Trebuchet MS"/>
              </a:rPr>
              <a:t>Traders</a:t>
            </a:r>
            <a:r>
              <a:rPr sz="800" b="1" spc="-20" dirty="0">
                <a:solidFill>
                  <a:srgbClr val="231F20"/>
                </a:solidFill>
                <a:latin typeface="Trebuchet MS"/>
                <a:cs typeface="Trebuchet MS"/>
              </a:rPr>
              <a:t> Ltd.</a:t>
            </a:r>
            <a:endParaRPr sz="800">
              <a:latin typeface="Trebuchet MS"/>
              <a:cs typeface="Trebuchet MS"/>
            </a:endParaRPr>
          </a:p>
        </p:txBody>
      </p:sp>
      <p:sp>
        <p:nvSpPr>
          <p:cNvPr id="20" name="object 20"/>
          <p:cNvSpPr txBox="1"/>
          <p:nvPr/>
        </p:nvSpPr>
        <p:spPr>
          <a:xfrm>
            <a:off x="3966819" y="2352128"/>
            <a:ext cx="28892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Sylhet</a:t>
            </a:r>
            <a:endParaRPr sz="800">
              <a:latin typeface="Gill Sans MT"/>
              <a:cs typeface="Gill Sans MT"/>
            </a:endParaRPr>
          </a:p>
        </p:txBody>
      </p:sp>
      <p:sp>
        <p:nvSpPr>
          <p:cNvPr id="27" name="object 27"/>
          <p:cNvSpPr txBox="1"/>
          <p:nvPr/>
        </p:nvSpPr>
        <p:spPr>
          <a:xfrm>
            <a:off x="1240383" y="2846590"/>
            <a:ext cx="126746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Medi</a:t>
            </a:r>
            <a:r>
              <a:rPr sz="800" b="1" spc="-55" dirty="0">
                <a:solidFill>
                  <a:srgbClr val="231F20"/>
                </a:solidFill>
                <a:latin typeface="Trebuchet MS"/>
                <a:cs typeface="Trebuchet MS"/>
              </a:rPr>
              <a:t> </a:t>
            </a:r>
            <a:r>
              <a:rPr sz="800" b="1" spc="-20" dirty="0">
                <a:solidFill>
                  <a:srgbClr val="231F20"/>
                </a:solidFill>
                <a:latin typeface="Trebuchet MS"/>
                <a:cs typeface="Trebuchet MS"/>
              </a:rPr>
              <a:t>Trust </a:t>
            </a:r>
            <a:r>
              <a:rPr sz="800" b="1" spc="-25" dirty="0">
                <a:solidFill>
                  <a:srgbClr val="231F20"/>
                </a:solidFill>
                <a:latin typeface="Trebuchet MS"/>
                <a:cs typeface="Trebuchet MS"/>
              </a:rPr>
              <a:t>Health </a:t>
            </a:r>
            <a:r>
              <a:rPr sz="800" b="1" spc="-20" dirty="0">
                <a:solidFill>
                  <a:srgbClr val="231F20"/>
                </a:solidFill>
                <a:latin typeface="Trebuchet MS"/>
                <a:cs typeface="Trebuchet MS"/>
              </a:rPr>
              <a:t>Care Ltd.</a:t>
            </a:r>
            <a:endParaRPr sz="800">
              <a:latin typeface="Trebuchet MS"/>
              <a:cs typeface="Trebuchet MS"/>
            </a:endParaRPr>
          </a:p>
        </p:txBody>
      </p:sp>
      <p:sp>
        <p:nvSpPr>
          <p:cNvPr id="28" name="object 28"/>
          <p:cNvSpPr txBox="1"/>
          <p:nvPr/>
        </p:nvSpPr>
        <p:spPr>
          <a:xfrm>
            <a:off x="3966819" y="2806865"/>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29" name="object 29"/>
          <p:cNvGrpSpPr/>
          <p:nvPr/>
        </p:nvGrpSpPr>
        <p:grpSpPr>
          <a:xfrm>
            <a:off x="1025156" y="3220521"/>
            <a:ext cx="4170045" cy="601980"/>
            <a:chOff x="1025080" y="3206699"/>
            <a:chExt cx="4170045" cy="601980"/>
          </a:xfrm>
        </p:grpSpPr>
        <p:sp>
          <p:nvSpPr>
            <p:cNvPr id="30" name="object 30"/>
            <p:cNvSpPr/>
            <p:nvPr/>
          </p:nvSpPr>
          <p:spPr>
            <a:xfrm>
              <a:off x="1025156" y="3206699"/>
              <a:ext cx="153670" cy="153670"/>
            </a:xfrm>
            <a:custGeom>
              <a:avLst/>
              <a:gdLst/>
              <a:ahLst/>
              <a:cxnLst/>
              <a:rect l="l" t="t" r="r" b="b"/>
              <a:pathLst>
                <a:path w="153669" h="153670">
                  <a:moveTo>
                    <a:pt x="153123" y="0"/>
                  </a:moveTo>
                  <a:lnTo>
                    <a:pt x="0" y="0"/>
                  </a:lnTo>
                  <a:lnTo>
                    <a:pt x="0" y="121310"/>
                  </a:lnTo>
                  <a:lnTo>
                    <a:pt x="0" y="153085"/>
                  </a:lnTo>
                  <a:lnTo>
                    <a:pt x="153123" y="153098"/>
                  </a:lnTo>
                  <a:lnTo>
                    <a:pt x="153123" y="29933"/>
                  </a:lnTo>
                  <a:lnTo>
                    <a:pt x="153123" y="0"/>
                  </a:lnTo>
                  <a:close/>
                </a:path>
              </a:pathLst>
            </a:custGeom>
            <a:solidFill>
              <a:srgbClr val="027547"/>
            </a:solidFill>
          </p:spPr>
          <p:txBody>
            <a:bodyPr wrap="square" lIns="0" tIns="0" rIns="0" bIns="0" rtlCol="0"/>
            <a:lstStyle/>
            <a:p>
              <a:endParaRPr/>
            </a:p>
          </p:txBody>
        </p:sp>
        <p:sp>
          <p:nvSpPr>
            <p:cNvPr id="31" name="object 31"/>
            <p:cNvSpPr/>
            <p:nvPr/>
          </p:nvSpPr>
          <p:spPr>
            <a:xfrm>
              <a:off x="1026667" y="347092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32" name="object 32"/>
            <p:cNvSpPr/>
            <p:nvPr/>
          </p:nvSpPr>
          <p:spPr>
            <a:xfrm>
              <a:off x="1026667" y="347092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33" name="object 33"/>
            <p:cNvSpPr/>
            <p:nvPr/>
          </p:nvSpPr>
          <p:spPr>
            <a:xfrm>
              <a:off x="1025156" y="3568649"/>
              <a:ext cx="153670" cy="153670"/>
            </a:xfrm>
            <a:custGeom>
              <a:avLst/>
              <a:gdLst/>
              <a:ahLst/>
              <a:cxnLst/>
              <a:rect l="l" t="t" r="r" b="b"/>
              <a:pathLst>
                <a:path w="153669" h="153670">
                  <a:moveTo>
                    <a:pt x="153123" y="0"/>
                  </a:moveTo>
                  <a:lnTo>
                    <a:pt x="0" y="0"/>
                  </a:lnTo>
                  <a:lnTo>
                    <a:pt x="0" y="121310"/>
                  </a:lnTo>
                  <a:lnTo>
                    <a:pt x="0" y="153085"/>
                  </a:lnTo>
                  <a:lnTo>
                    <a:pt x="153123" y="153098"/>
                  </a:lnTo>
                  <a:lnTo>
                    <a:pt x="153123" y="29933"/>
                  </a:lnTo>
                  <a:lnTo>
                    <a:pt x="153123" y="0"/>
                  </a:lnTo>
                  <a:close/>
                </a:path>
              </a:pathLst>
            </a:custGeom>
            <a:solidFill>
              <a:srgbClr val="027547"/>
            </a:solidFill>
          </p:spPr>
          <p:txBody>
            <a:bodyPr wrap="square" lIns="0" tIns="0" rIns="0" bIns="0" rtlCol="0"/>
            <a:lstStyle/>
            <a:p>
              <a:endParaRPr/>
            </a:p>
          </p:txBody>
        </p:sp>
      </p:grpSp>
      <p:sp>
        <p:nvSpPr>
          <p:cNvPr id="34" name="object 34"/>
          <p:cNvSpPr txBox="1"/>
          <p:nvPr/>
        </p:nvSpPr>
        <p:spPr>
          <a:xfrm>
            <a:off x="1240383" y="3207042"/>
            <a:ext cx="803275"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Alive </a:t>
            </a:r>
            <a:r>
              <a:rPr sz="800" b="1" spc="-25" dirty="0">
                <a:solidFill>
                  <a:srgbClr val="231F20"/>
                </a:solidFill>
                <a:latin typeface="Trebuchet MS"/>
                <a:cs typeface="Trebuchet MS"/>
              </a:rPr>
              <a:t>Health</a:t>
            </a:r>
            <a:r>
              <a:rPr sz="800" b="1" spc="-20" dirty="0">
                <a:solidFill>
                  <a:srgbClr val="231F20"/>
                </a:solidFill>
                <a:latin typeface="Trebuchet MS"/>
                <a:cs typeface="Trebuchet MS"/>
              </a:rPr>
              <a:t> Care</a:t>
            </a:r>
            <a:endParaRPr sz="800">
              <a:latin typeface="Trebuchet MS"/>
              <a:cs typeface="Trebuchet MS"/>
            </a:endParaRPr>
          </a:p>
        </p:txBody>
      </p:sp>
      <p:sp>
        <p:nvSpPr>
          <p:cNvPr id="35" name="object 35"/>
          <p:cNvSpPr txBox="1"/>
          <p:nvPr/>
        </p:nvSpPr>
        <p:spPr>
          <a:xfrm>
            <a:off x="3966819" y="3186417"/>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sp>
        <p:nvSpPr>
          <p:cNvPr id="36" name="object 36"/>
          <p:cNvSpPr txBox="1"/>
          <p:nvPr/>
        </p:nvSpPr>
        <p:spPr>
          <a:xfrm>
            <a:off x="1240383" y="3520465"/>
            <a:ext cx="716915"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Life</a:t>
            </a:r>
            <a:r>
              <a:rPr sz="800" b="1" spc="-40" dirty="0">
                <a:solidFill>
                  <a:srgbClr val="231F20"/>
                </a:solidFill>
                <a:latin typeface="Trebuchet MS"/>
                <a:cs typeface="Trebuchet MS"/>
              </a:rPr>
              <a:t> </a:t>
            </a:r>
            <a:r>
              <a:rPr sz="800" b="1" spc="-10" dirty="0">
                <a:solidFill>
                  <a:srgbClr val="231F20"/>
                </a:solidFill>
                <a:latin typeface="Trebuchet MS"/>
                <a:cs typeface="Trebuchet MS"/>
              </a:rPr>
              <a:t>Stream</a:t>
            </a:r>
            <a:r>
              <a:rPr sz="800" b="1" spc="-40" dirty="0">
                <a:solidFill>
                  <a:srgbClr val="231F20"/>
                </a:solidFill>
                <a:latin typeface="Trebuchet MS"/>
                <a:cs typeface="Trebuchet MS"/>
              </a:rPr>
              <a:t> </a:t>
            </a:r>
            <a:r>
              <a:rPr sz="800" b="1" spc="-20" dirty="0">
                <a:solidFill>
                  <a:srgbClr val="231F20"/>
                </a:solidFill>
                <a:latin typeface="Trebuchet MS"/>
                <a:cs typeface="Trebuchet MS"/>
              </a:rPr>
              <a:t>Int.</a:t>
            </a:r>
            <a:endParaRPr sz="800">
              <a:latin typeface="Trebuchet MS"/>
              <a:cs typeface="Trebuchet MS"/>
            </a:endParaRPr>
          </a:p>
        </p:txBody>
      </p:sp>
      <p:sp>
        <p:nvSpPr>
          <p:cNvPr id="37" name="object 37"/>
          <p:cNvSpPr txBox="1"/>
          <p:nvPr/>
        </p:nvSpPr>
        <p:spPr>
          <a:xfrm>
            <a:off x="3966819" y="3541903"/>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38" name="object 38"/>
          <p:cNvGrpSpPr/>
          <p:nvPr/>
        </p:nvGrpSpPr>
        <p:grpSpPr>
          <a:xfrm>
            <a:off x="1025080" y="3837635"/>
            <a:ext cx="4170045" cy="339090"/>
            <a:chOff x="1025080" y="3837635"/>
            <a:chExt cx="4170045" cy="339090"/>
          </a:xfrm>
        </p:grpSpPr>
        <p:sp>
          <p:nvSpPr>
            <p:cNvPr id="39" name="object 39"/>
            <p:cNvSpPr/>
            <p:nvPr/>
          </p:nvSpPr>
          <p:spPr>
            <a:xfrm>
              <a:off x="1026667" y="383922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40" name="object 40"/>
            <p:cNvSpPr/>
            <p:nvPr/>
          </p:nvSpPr>
          <p:spPr>
            <a:xfrm>
              <a:off x="1026667" y="383922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41" name="object 41"/>
            <p:cNvSpPr/>
            <p:nvPr/>
          </p:nvSpPr>
          <p:spPr>
            <a:xfrm>
              <a:off x="1025156" y="3936923"/>
              <a:ext cx="153670" cy="153670"/>
            </a:xfrm>
            <a:custGeom>
              <a:avLst/>
              <a:gdLst/>
              <a:ahLst/>
              <a:cxnLst/>
              <a:rect l="l" t="t" r="r" b="b"/>
              <a:pathLst>
                <a:path w="153669" h="153670">
                  <a:moveTo>
                    <a:pt x="153123" y="0"/>
                  </a:moveTo>
                  <a:lnTo>
                    <a:pt x="0" y="0"/>
                  </a:lnTo>
                  <a:lnTo>
                    <a:pt x="0" y="121335"/>
                  </a:lnTo>
                  <a:lnTo>
                    <a:pt x="0" y="153111"/>
                  </a:lnTo>
                  <a:lnTo>
                    <a:pt x="153123" y="153123"/>
                  </a:lnTo>
                  <a:lnTo>
                    <a:pt x="153123" y="29959"/>
                  </a:lnTo>
                  <a:lnTo>
                    <a:pt x="153123" y="0"/>
                  </a:lnTo>
                  <a:close/>
                </a:path>
              </a:pathLst>
            </a:custGeom>
            <a:solidFill>
              <a:srgbClr val="027547"/>
            </a:solidFill>
          </p:spPr>
          <p:txBody>
            <a:bodyPr wrap="square" lIns="0" tIns="0" rIns="0" bIns="0" rtlCol="0"/>
            <a:lstStyle/>
            <a:p>
              <a:endParaRPr/>
            </a:p>
          </p:txBody>
        </p:sp>
      </p:grpSp>
      <p:sp>
        <p:nvSpPr>
          <p:cNvPr id="42" name="object 42"/>
          <p:cNvSpPr txBox="1"/>
          <p:nvPr/>
        </p:nvSpPr>
        <p:spPr>
          <a:xfrm>
            <a:off x="1240383" y="3939565"/>
            <a:ext cx="698500"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Belal</a:t>
            </a:r>
            <a:r>
              <a:rPr sz="800" b="1" spc="-30" dirty="0">
                <a:solidFill>
                  <a:srgbClr val="231F20"/>
                </a:solidFill>
                <a:latin typeface="Trebuchet MS"/>
                <a:cs typeface="Trebuchet MS"/>
              </a:rPr>
              <a:t> </a:t>
            </a:r>
            <a:r>
              <a:rPr sz="800" b="1" spc="-55" dirty="0">
                <a:solidFill>
                  <a:srgbClr val="231F20"/>
                </a:solidFill>
                <a:latin typeface="Trebuchet MS"/>
                <a:cs typeface="Trebuchet MS"/>
              </a:rPr>
              <a:t>&amp;</a:t>
            </a:r>
            <a:r>
              <a:rPr sz="800" b="1" spc="-30" dirty="0">
                <a:solidFill>
                  <a:srgbClr val="231F20"/>
                </a:solidFill>
                <a:latin typeface="Trebuchet MS"/>
                <a:cs typeface="Trebuchet MS"/>
              </a:rPr>
              <a:t> </a:t>
            </a:r>
            <a:r>
              <a:rPr sz="800" b="1" spc="-20" dirty="0">
                <a:solidFill>
                  <a:srgbClr val="231F20"/>
                </a:solidFill>
                <a:latin typeface="Trebuchet MS"/>
                <a:cs typeface="Trebuchet MS"/>
              </a:rPr>
              <a:t>Brother</a:t>
            </a:r>
            <a:endParaRPr sz="800">
              <a:latin typeface="Trebuchet MS"/>
              <a:cs typeface="Trebuchet MS"/>
            </a:endParaRPr>
          </a:p>
        </p:txBody>
      </p:sp>
      <p:sp>
        <p:nvSpPr>
          <p:cNvPr id="43" name="object 43"/>
          <p:cNvSpPr txBox="1"/>
          <p:nvPr/>
        </p:nvSpPr>
        <p:spPr>
          <a:xfrm>
            <a:off x="3966819" y="3920667"/>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44" name="object 44"/>
          <p:cNvGrpSpPr/>
          <p:nvPr/>
        </p:nvGrpSpPr>
        <p:grpSpPr>
          <a:xfrm>
            <a:off x="1025156" y="4212285"/>
            <a:ext cx="4180204" cy="339090"/>
            <a:chOff x="1025156" y="4212285"/>
            <a:chExt cx="4180204" cy="339090"/>
          </a:xfrm>
        </p:grpSpPr>
        <p:sp>
          <p:nvSpPr>
            <p:cNvPr id="45" name="object 45"/>
            <p:cNvSpPr/>
            <p:nvPr/>
          </p:nvSpPr>
          <p:spPr>
            <a:xfrm>
              <a:off x="1036497" y="421387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46" name="object 46"/>
            <p:cNvSpPr/>
            <p:nvPr/>
          </p:nvSpPr>
          <p:spPr>
            <a:xfrm>
              <a:off x="1036497" y="421387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47" name="object 47"/>
            <p:cNvSpPr/>
            <p:nvPr/>
          </p:nvSpPr>
          <p:spPr>
            <a:xfrm>
              <a:off x="1025156" y="4311586"/>
              <a:ext cx="153670" cy="153670"/>
            </a:xfrm>
            <a:custGeom>
              <a:avLst/>
              <a:gdLst/>
              <a:ahLst/>
              <a:cxnLst/>
              <a:rect l="l" t="t" r="r" b="b"/>
              <a:pathLst>
                <a:path w="153669"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grpSp>
      <p:sp>
        <p:nvSpPr>
          <p:cNvPr id="48" name="object 48"/>
          <p:cNvSpPr txBox="1"/>
          <p:nvPr/>
        </p:nvSpPr>
        <p:spPr>
          <a:xfrm>
            <a:off x="1240383" y="4314215"/>
            <a:ext cx="798195" cy="147320"/>
          </a:xfrm>
          <a:prstGeom prst="rect">
            <a:avLst/>
          </a:prstGeom>
        </p:spPr>
        <p:txBody>
          <a:bodyPr vert="horz" wrap="square" lIns="0" tIns="12700" rIns="0" bIns="0" rtlCol="0">
            <a:spAutoFit/>
          </a:bodyPr>
          <a:lstStyle/>
          <a:p>
            <a:pPr>
              <a:lnSpc>
                <a:spcPct val="100000"/>
              </a:lnSpc>
              <a:spcBef>
                <a:spcPts val="100"/>
              </a:spcBef>
            </a:pPr>
            <a:r>
              <a:rPr sz="800" b="1" spc="-30" dirty="0">
                <a:solidFill>
                  <a:srgbClr val="231F20"/>
                </a:solidFill>
                <a:latin typeface="Trebuchet MS"/>
                <a:cs typeface="Trebuchet MS"/>
              </a:rPr>
              <a:t>Chevron</a:t>
            </a:r>
            <a:r>
              <a:rPr sz="800" b="1" spc="-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49" name="object 49"/>
          <p:cNvSpPr txBox="1"/>
          <p:nvPr/>
        </p:nvSpPr>
        <p:spPr>
          <a:xfrm>
            <a:off x="3966819" y="4284853"/>
            <a:ext cx="54991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Chottogram</a:t>
            </a:r>
            <a:endParaRPr sz="800">
              <a:latin typeface="Gill Sans MT"/>
              <a:cs typeface="Gill Sans MT"/>
            </a:endParaRPr>
          </a:p>
        </p:txBody>
      </p:sp>
      <p:grpSp>
        <p:nvGrpSpPr>
          <p:cNvPr id="50" name="object 50"/>
          <p:cNvGrpSpPr/>
          <p:nvPr/>
        </p:nvGrpSpPr>
        <p:grpSpPr>
          <a:xfrm>
            <a:off x="1025156" y="4593285"/>
            <a:ext cx="4180204" cy="339090"/>
            <a:chOff x="1025156" y="4593285"/>
            <a:chExt cx="4180204" cy="339090"/>
          </a:xfrm>
        </p:grpSpPr>
        <p:sp>
          <p:nvSpPr>
            <p:cNvPr id="51" name="object 51"/>
            <p:cNvSpPr/>
            <p:nvPr/>
          </p:nvSpPr>
          <p:spPr>
            <a:xfrm>
              <a:off x="1036497" y="459487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52" name="object 52"/>
            <p:cNvSpPr/>
            <p:nvPr/>
          </p:nvSpPr>
          <p:spPr>
            <a:xfrm>
              <a:off x="1036497" y="459487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53" name="object 53"/>
            <p:cNvSpPr/>
            <p:nvPr/>
          </p:nvSpPr>
          <p:spPr>
            <a:xfrm>
              <a:off x="1025156" y="4692586"/>
              <a:ext cx="153670" cy="153670"/>
            </a:xfrm>
            <a:custGeom>
              <a:avLst/>
              <a:gdLst/>
              <a:ahLst/>
              <a:cxnLst/>
              <a:rect l="l" t="t" r="r" b="b"/>
              <a:pathLst>
                <a:path w="153669"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grpSp>
      <p:sp>
        <p:nvSpPr>
          <p:cNvPr id="54" name="object 54"/>
          <p:cNvSpPr txBox="1"/>
          <p:nvPr/>
        </p:nvSpPr>
        <p:spPr>
          <a:xfrm>
            <a:off x="1240383" y="4695215"/>
            <a:ext cx="605790" cy="147320"/>
          </a:xfrm>
          <a:prstGeom prst="rect">
            <a:avLst/>
          </a:prstGeom>
        </p:spPr>
        <p:txBody>
          <a:bodyPr vert="horz" wrap="square" lIns="0" tIns="12700" rIns="0" bIns="0" rtlCol="0">
            <a:spAutoFit/>
          </a:bodyPr>
          <a:lstStyle/>
          <a:p>
            <a:pPr>
              <a:lnSpc>
                <a:spcPct val="100000"/>
              </a:lnSpc>
              <a:spcBef>
                <a:spcPts val="100"/>
              </a:spcBef>
            </a:pPr>
            <a:r>
              <a:rPr sz="800" b="1" spc="-55" dirty="0">
                <a:solidFill>
                  <a:srgbClr val="231F20"/>
                </a:solidFill>
                <a:latin typeface="Trebuchet MS"/>
                <a:cs typeface="Trebuchet MS"/>
              </a:rPr>
              <a:t>Taj</a:t>
            </a:r>
            <a:r>
              <a:rPr sz="800" b="1" spc="-40" dirty="0">
                <a:solidFill>
                  <a:srgbClr val="231F20"/>
                </a:solidFill>
                <a:latin typeface="Trebuchet MS"/>
                <a:cs typeface="Trebuchet MS"/>
              </a:rPr>
              <a:t> </a:t>
            </a:r>
            <a:r>
              <a:rPr sz="800" b="1" spc="-10" dirty="0">
                <a:solidFill>
                  <a:srgbClr val="231F20"/>
                </a:solidFill>
                <a:latin typeface="Trebuchet MS"/>
                <a:cs typeface="Trebuchet MS"/>
              </a:rPr>
              <a:t>Scientific</a:t>
            </a:r>
            <a:endParaRPr sz="800">
              <a:latin typeface="Trebuchet MS"/>
              <a:cs typeface="Trebuchet MS"/>
            </a:endParaRPr>
          </a:p>
        </p:txBody>
      </p:sp>
      <p:sp>
        <p:nvSpPr>
          <p:cNvPr id="55" name="object 55"/>
          <p:cNvSpPr txBox="1"/>
          <p:nvPr/>
        </p:nvSpPr>
        <p:spPr>
          <a:xfrm>
            <a:off x="3966819" y="4647057"/>
            <a:ext cx="54991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Chottogram</a:t>
            </a:r>
            <a:endParaRPr sz="800">
              <a:latin typeface="Gill Sans MT"/>
              <a:cs typeface="Gill Sans MT"/>
            </a:endParaRPr>
          </a:p>
        </p:txBody>
      </p:sp>
      <p:grpSp>
        <p:nvGrpSpPr>
          <p:cNvPr id="56" name="object 56"/>
          <p:cNvGrpSpPr/>
          <p:nvPr/>
        </p:nvGrpSpPr>
        <p:grpSpPr>
          <a:xfrm>
            <a:off x="1025080" y="4961585"/>
            <a:ext cx="4170045" cy="339090"/>
            <a:chOff x="1025080" y="4961585"/>
            <a:chExt cx="4170045" cy="339090"/>
          </a:xfrm>
        </p:grpSpPr>
        <p:sp>
          <p:nvSpPr>
            <p:cNvPr id="57" name="object 57"/>
            <p:cNvSpPr/>
            <p:nvPr/>
          </p:nvSpPr>
          <p:spPr>
            <a:xfrm>
              <a:off x="1026667" y="496317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58" name="object 58"/>
            <p:cNvSpPr/>
            <p:nvPr/>
          </p:nvSpPr>
          <p:spPr>
            <a:xfrm>
              <a:off x="1026667" y="496317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59" name="object 59"/>
            <p:cNvSpPr/>
            <p:nvPr/>
          </p:nvSpPr>
          <p:spPr>
            <a:xfrm>
              <a:off x="1025156" y="5060886"/>
              <a:ext cx="153670" cy="153670"/>
            </a:xfrm>
            <a:custGeom>
              <a:avLst/>
              <a:gdLst/>
              <a:ahLst/>
              <a:cxnLst/>
              <a:rect l="l" t="t" r="r" b="b"/>
              <a:pathLst>
                <a:path w="153669"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grpSp>
      <p:sp>
        <p:nvSpPr>
          <p:cNvPr id="60" name="object 60"/>
          <p:cNvSpPr txBox="1"/>
          <p:nvPr/>
        </p:nvSpPr>
        <p:spPr>
          <a:xfrm>
            <a:off x="1032700" y="5063515"/>
            <a:ext cx="4163695" cy="147320"/>
          </a:xfrm>
          <a:prstGeom prst="rect">
            <a:avLst/>
          </a:prstGeom>
        </p:spPr>
        <p:txBody>
          <a:bodyPr vert="horz" wrap="square" lIns="0" tIns="12700" rIns="0" bIns="0" rtlCol="0">
            <a:spAutoFit/>
          </a:bodyPr>
          <a:lstStyle/>
          <a:p>
            <a:pPr marL="207645">
              <a:lnSpc>
                <a:spcPct val="100000"/>
              </a:lnSpc>
              <a:spcBef>
                <a:spcPts val="100"/>
              </a:spcBef>
            </a:pPr>
            <a:r>
              <a:rPr sz="800" b="1" spc="-25" dirty="0">
                <a:solidFill>
                  <a:srgbClr val="231F20"/>
                </a:solidFill>
                <a:latin typeface="Trebuchet MS"/>
                <a:cs typeface="Trebuchet MS"/>
              </a:rPr>
              <a:t>Healthtech</a:t>
            </a:r>
            <a:r>
              <a:rPr sz="800" b="1" spc="-10" dirty="0">
                <a:solidFill>
                  <a:srgbClr val="231F20"/>
                </a:solidFill>
                <a:latin typeface="Trebuchet MS"/>
                <a:cs typeface="Trebuchet MS"/>
              </a:rPr>
              <a:t> </a:t>
            </a:r>
            <a:r>
              <a:rPr sz="800" b="1" dirty="0">
                <a:solidFill>
                  <a:srgbClr val="231F20"/>
                </a:solidFill>
                <a:latin typeface="Trebuchet MS"/>
                <a:cs typeface="Trebuchet MS"/>
              </a:rPr>
              <a:t>BD</a:t>
            </a:r>
            <a:r>
              <a:rPr sz="800" b="1" spc="-5" dirty="0">
                <a:solidFill>
                  <a:srgbClr val="231F20"/>
                </a:solidFill>
                <a:latin typeface="Trebuchet MS"/>
                <a:cs typeface="Trebuchet MS"/>
              </a:rPr>
              <a:t> </a:t>
            </a:r>
            <a:r>
              <a:rPr sz="800" b="1" spc="-20" dirty="0">
                <a:solidFill>
                  <a:srgbClr val="231F20"/>
                </a:solidFill>
                <a:latin typeface="Trebuchet MS"/>
                <a:cs typeface="Trebuchet MS"/>
              </a:rPr>
              <a:t>Ltd.</a:t>
            </a:r>
            <a:endParaRPr sz="800">
              <a:latin typeface="Trebuchet MS"/>
              <a:cs typeface="Trebuchet MS"/>
            </a:endParaRPr>
          </a:p>
        </p:txBody>
      </p:sp>
      <p:grpSp>
        <p:nvGrpSpPr>
          <p:cNvPr id="61" name="object 61"/>
          <p:cNvGrpSpPr/>
          <p:nvPr/>
        </p:nvGrpSpPr>
        <p:grpSpPr>
          <a:xfrm>
            <a:off x="1025080" y="5329885"/>
            <a:ext cx="4170045" cy="339090"/>
            <a:chOff x="1025080" y="5329885"/>
            <a:chExt cx="4170045" cy="339090"/>
          </a:xfrm>
        </p:grpSpPr>
        <p:sp>
          <p:nvSpPr>
            <p:cNvPr id="62" name="object 62"/>
            <p:cNvSpPr/>
            <p:nvPr/>
          </p:nvSpPr>
          <p:spPr>
            <a:xfrm>
              <a:off x="1026667" y="533147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63" name="object 63"/>
            <p:cNvSpPr/>
            <p:nvPr/>
          </p:nvSpPr>
          <p:spPr>
            <a:xfrm>
              <a:off x="1026667" y="533147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64" name="object 64"/>
            <p:cNvSpPr/>
            <p:nvPr/>
          </p:nvSpPr>
          <p:spPr>
            <a:xfrm>
              <a:off x="1025156" y="5429173"/>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65" name="object 65"/>
          <p:cNvSpPr txBox="1"/>
          <p:nvPr/>
        </p:nvSpPr>
        <p:spPr>
          <a:xfrm>
            <a:off x="1240383" y="5431815"/>
            <a:ext cx="125603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Bangladesh</a:t>
            </a:r>
            <a:r>
              <a:rPr sz="800" b="1" spc="-30" dirty="0">
                <a:solidFill>
                  <a:srgbClr val="231F20"/>
                </a:solidFill>
                <a:latin typeface="Trebuchet MS"/>
                <a:cs typeface="Trebuchet MS"/>
              </a:rPr>
              <a:t> </a:t>
            </a:r>
            <a:r>
              <a:rPr sz="800" b="1" spc="-10" dirty="0">
                <a:solidFill>
                  <a:srgbClr val="231F20"/>
                </a:solidFill>
                <a:latin typeface="Trebuchet MS"/>
                <a:cs typeface="Trebuchet MS"/>
              </a:rPr>
              <a:t>Science</a:t>
            </a:r>
            <a:r>
              <a:rPr sz="800" b="1" spc="-25" dirty="0">
                <a:solidFill>
                  <a:srgbClr val="231F20"/>
                </a:solidFill>
                <a:latin typeface="Trebuchet MS"/>
                <a:cs typeface="Trebuchet MS"/>
              </a:rPr>
              <a:t> </a:t>
            </a:r>
            <a:r>
              <a:rPr sz="800" b="1" spc="-10" dirty="0">
                <a:solidFill>
                  <a:srgbClr val="231F20"/>
                </a:solidFill>
                <a:latin typeface="Trebuchet MS"/>
                <a:cs typeface="Trebuchet MS"/>
              </a:rPr>
              <a:t>House</a:t>
            </a:r>
            <a:endParaRPr sz="800">
              <a:latin typeface="Trebuchet MS"/>
              <a:cs typeface="Trebuchet MS"/>
            </a:endParaRPr>
          </a:p>
        </p:txBody>
      </p:sp>
      <p:sp>
        <p:nvSpPr>
          <p:cNvPr id="66" name="object 66"/>
          <p:cNvSpPr txBox="1"/>
          <p:nvPr/>
        </p:nvSpPr>
        <p:spPr>
          <a:xfrm>
            <a:off x="3966819" y="5409057"/>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67" name="object 67"/>
          <p:cNvGrpSpPr/>
          <p:nvPr/>
        </p:nvGrpSpPr>
        <p:grpSpPr>
          <a:xfrm>
            <a:off x="1025080" y="5698185"/>
            <a:ext cx="4170045" cy="339090"/>
            <a:chOff x="1025080" y="5698185"/>
            <a:chExt cx="4170045" cy="339090"/>
          </a:xfrm>
        </p:grpSpPr>
        <p:sp>
          <p:nvSpPr>
            <p:cNvPr id="68" name="object 68"/>
            <p:cNvSpPr/>
            <p:nvPr/>
          </p:nvSpPr>
          <p:spPr>
            <a:xfrm>
              <a:off x="1026667" y="569977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69" name="object 69"/>
            <p:cNvSpPr/>
            <p:nvPr/>
          </p:nvSpPr>
          <p:spPr>
            <a:xfrm>
              <a:off x="1026667" y="569977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70" name="object 70"/>
            <p:cNvSpPr/>
            <p:nvPr/>
          </p:nvSpPr>
          <p:spPr>
            <a:xfrm>
              <a:off x="1025156" y="5797473"/>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71" name="object 71"/>
          <p:cNvSpPr txBox="1"/>
          <p:nvPr/>
        </p:nvSpPr>
        <p:spPr>
          <a:xfrm>
            <a:off x="1240383" y="5800115"/>
            <a:ext cx="142113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Good</a:t>
            </a:r>
            <a:r>
              <a:rPr sz="800" b="1" spc="-35" dirty="0">
                <a:solidFill>
                  <a:srgbClr val="231F20"/>
                </a:solidFill>
                <a:latin typeface="Trebuchet MS"/>
                <a:cs typeface="Trebuchet MS"/>
              </a:rPr>
              <a:t> </a:t>
            </a:r>
            <a:r>
              <a:rPr sz="800" b="1" spc="-25" dirty="0">
                <a:solidFill>
                  <a:srgbClr val="231F20"/>
                </a:solidFill>
                <a:latin typeface="Trebuchet MS"/>
                <a:cs typeface="Trebuchet MS"/>
              </a:rPr>
              <a:t>Health</a:t>
            </a:r>
            <a:r>
              <a:rPr sz="800" b="1" spc="-35" dirty="0">
                <a:solidFill>
                  <a:srgbClr val="231F20"/>
                </a:solidFill>
                <a:latin typeface="Trebuchet MS"/>
                <a:cs typeface="Trebuchet MS"/>
              </a:rPr>
              <a:t> </a:t>
            </a:r>
            <a:r>
              <a:rPr sz="800" b="1" dirty="0">
                <a:solidFill>
                  <a:srgbClr val="231F20"/>
                </a:solidFill>
                <a:latin typeface="Trebuchet MS"/>
                <a:cs typeface="Trebuchet MS"/>
              </a:rPr>
              <a:t>Diagonstic</a:t>
            </a:r>
            <a:r>
              <a:rPr sz="800" b="1" spc="-35" dirty="0">
                <a:solidFill>
                  <a:srgbClr val="231F20"/>
                </a:solidFill>
                <a:latin typeface="Trebuchet MS"/>
                <a:cs typeface="Trebuchet MS"/>
              </a:rPr>
              <a:t> </a:t>
            </a:r>
            <a:r>
              <a:rPr sz="800" b="1" spc="-10" dirty="0">
                <a:solidFill>
                  <a:srgbClr val="231F20"/>
                </a:solidFill>
                <a:latin typeface="Trebuchet MS"/>
                <a:cs typeface="Trebuchet MS"/>
              </a:rPr>
              <a:t>Center</a:t>
            </a:r>
            <a:endParaRPr sz="800">
              <a:latin typeface="Trebuchet MS"/>
              <a:cs typeface="Trebuchet MS"/>
            </a:endParaRPr>
          </a:p>
        </p:txBody>
      </p:sp>
      <p:sp>
        <p:nvSpPr>
          <p:cNvPr id="72" name="object 72"/>
          <p:cNvSpPr txBox="1"/>
          <p:nvPr/>
        </p:nvSpPr>
        <p:spPr>
          <a:xfrm>
            <a:off x="3966819" y="5739257"/>
            <a:ext cx="38735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Dinajpur</a:t>
            </a:r>
            <a:endParaRPr sz="800">
              <a:latin typeface="Gill Sans MT"/>
              <a:cs typeface="Gill Sans MT"/>
            </a:endParaRPr>
          </a:p>
        </p:txBody>
      </p:sp>
      <p:grpSp>
        <p:nvGrpSpPr>
          <p:cNvPr id="73" name="object 73"/>
          <p:cNvGrpSpPr/>
          <p:nvPr/>
        </p:nvGrpSpPr>
        <p:grpSpPr>
          <a:xfrm>
            <a:off x="1025080" y="6066485"/>
            <a:ext cx="4170045" cy="339090"/>
            <a:chOff x="1025080" y="6066485"/>
            <a:chExt cx="4170045" cy="339090"/>
          </a:xfrm>
        </p:grpSpPr>
        <p:sp>
          <p:nvSpPr>
            <p:cNvPr id="74" name="object 74"/>
            <p:cNvSpPr/>
            <p:nvPr/>
          </p:nvSpPr>
          <p:spPr>
            <a:xfrm>
              <a:off x="1026667" y="6068072"/>
              <a:ext cx="4166870" cy="335915"/>
            </a:xfrm>
            <a:custGeom>
              <a:avLst/>
              <a:gdLst/>
              <a:ahLst/>
              <a:cxnLst/>
              <a:rect l="l" t="t" r="r" b="b"/>
              <a:pathLst>
                <a:path w="4166870" h="335914">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75" name="object 75"/>
            <p:cNvSpPr/>
            <p:nvPr/>
          </p:nvSpPr>
          <p:spPr>
            <a:xfrm>
              <a:off x="1026667" y="6068072"/>
              <a:ext cx="4166870" cy="335915"/>
            </a:xfrm>
            <a:custGeom>
              <a:avLst/>
              <a:gdLst/>
              <a:ahLst/>
              <a:cxnLst/>
              <a:rect l="l" t="t" r="r" b="b"/>
              <a:pathLst>
                <a:path w="4166870" h="335914">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76" name="object 76"/>
            <p:cNvSpPr/>
            <p:nvPr/>
          </p:nvSpPr>
          <p:spPr>
            <a:xfrm>
              <a:off x="1025156" y="6165773"/>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77" name="object 77"/>
          <p:cNvSpPr txBox="1"/>
          <p:nvPr/>
        </p:nvSpPr>
        <p:spPr>
          <a:xfrm>
            <a:off x="1240383" y="6168415"/>
            <a:ext cx="219075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Shaheed</a:t>
            </a:r>
            <a:r>
              <a:rPr sz="800" b="1" spc="-30" dirty="0">
                <a:solidFill>
                  <a:srgbClr val="231F20"/>
                </a:solidFill>
                <a:latin typeface="Trebuchet MS"/>
                <a:cs typeface="Trebuchet MS"/>
              </a:rPr>
              <a:t> </a:t>
            </a:r>
            <a:r>
              <a:rPr sz="800" b="1" dirty="0">
                <a:solidFill>
                  <a:srgbClr val="231F20"/>
                </a:solidFill>
                <a:latin typeface="Trebuchet MS"/>
                <a:cs typeface="Trebuchet MS"/>
              </a:rPr>
              <a:t>Monsur</a:t>
            </a:r>
            <a:r>
              <a:rPr sz="800" b="1" spc="-30" dirty="0">
                <a:solidFill>
                  <a:srgbClr val="231F20"/>
                </a:solidFill>
                <a:latin typeface="Trebuchet MS"/>
                <a:cs typeface="Trebuchet MS"/>
              </a:rPr>
              <a:t> </a:t>
            </a:r>
            <a:r>
              <a:rPr sz="800" b="1" spc="-10" dirty="0">
                <a:solidFill>
                  <a:srgbClr val="231F20"/>
                </a:solidFill>
                <a:latin typeface="Trebuchet MS"/>
                <a:cs typeface="Trebuchet MS"/>
              </a:rPr>
              <a:t>Ali</a:t>
            </a:r>
            <a:r>
              <a:rPr sz="800" b="1" spc="-30" dirty="0">
                <a:solidFill>
                  <a:srgbClr val="231F20"/>
                </a:solidFill>
                <a:latin typeface="Trebuchet MS"/>
                <a:cs typeface="Trebuchet MS"/>
              </a:rPr>
              <a:t> </a:t>
            </a:r>
            <a:r>
              <a:rPr sz="800" b="1" dirty="0">
                <a:solidFill>
                  <a:srgbClr val="231F20"/>
                </a:solidFill>
                <a:latin typeface="Trebuchet MS"/>
                <a:cs typeface="Trebuchet MS"/>
              </a:rPr>
              <a:t>Medical</a:t>
            </a:r>
            <a:r>
              <a:rPr sz="800" b="1" spc="-30" dirty="0">
                <a:solidFill>
                  <a:srgbClr val="231F20"/>
                </a:solidFill>
                <a:latin typeface="Trebuchet MS"/>
                <a:cs typeface="Trebuchet MS"/>
              </a:rPr>
              <a:t> </a:t>
            </a:r>
            <a:r>
              <a:rPr sz="800" b="1" spc="-10" dirty="0">
                <a:solidFill>
                  <a:srgbClr val="231F20"/>
                </a:solidFill>
                <a:latin typeface="Trebuchet MS"/>
                <a:cs typeface="Trebuchet MS"/>
              </a:rPr>
              <a:t>College</a:t>
            </a:r>
            <a:r>
              <a:rPr sz="800" b="1" spc="-30" dirty="0">
                <a:solidFill>
                  <a:srgbClr val="231F20"/>
                </a:solidFill>
                <a:latin typeface="Trebuchet MS"/>
                <a:cs typeface="Trebuchet MS"/>
              </a:rPr>
              <a:t> </a:t>
            </a:r>
            <a:r>
              <a:rPr sz="800" b="1" spc="-55" dirty="0">
                <a:solidFill>
                  <a:srgbClr val="231F20"/>
                </a:solidFill>
                <a:latin typeface="Trebuchet MS"/>
                <a:cs typeface="Trebuchet MS"/>
              </a:rPr>
              <a:t>&amp;</a:t>
            </a:r>
            <a:r>
              <a:rPr sz="800" b="1" spc="-30"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
        <p:nvSpPr>
          <p:cNvPr id="78" name="object 78"/>
          <p:cNvSpPr txBox="1"/>
          <p:nvPr/>
        </p:nvSpPr>
        <p:spPr>
          <a:xfrm>
            <a:off x="3966819" y="6111621"/>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79" name="object 79"/>
          <p:cNvGrpSpPr/>
          <p:nvPr/>
        </p:nvGrpSpPr>
        <p:grpSpPr>
          <a:xfrm>
            <a:off x="1025080" y="6439027"/>
            <a:ext cx="4170045" cy="339090"/>
            <a:chOff x="1025080" y="6439027"/>
            <a:chExt cx="4170045" cy="339090"/>
          </a:xfrm>
        </p:grpSpPr>
        <p:sp>
          <p:nvSpPr>
            <p:cNvPr id="80" name="object 80"/>
            <p:cNvSpPr/>
            <p:nvPr/>
          </p:nvSpPr>
          <p:spPr>
            <a:xfrm>
              <a:off x="1026667" y="6440614"/>
              <a:ext cx="4166870" cy="335915"/>
            </a:xfrm>
            <a:custGeom>
              <a:avLst/>
              <a:gdLst/>
              <a:ahLst/>
              <a:cxnLst/>
              <a:rect l="l" t="t" r="r" b="b"/>
              <a:pathLst>
                <a:path w="4166870" h="335915">
                  <a:moveTo>
                    <a:pt x="4166831" y="0"/>
                  </a:moveTo>
                  <a:lnTo>
                    <a:pt x="0" y="0"/>
                  </a:lnTo>
                  <a:lnTo>
                    <a:pt x="0" y="335876"/>
                  </a:lnTo>
                  <a:lnTo>
                    <a:pt x="4166831" y="335876"/>
                  </a:lnTo>
                  <a:lnTo>
                    <a:pt x="4166831" y="0"/>
                  </a:lnTo>
                  <a:close/>
                </a:path>
              </a:pathLst>
            </a:custGeom>
            <a:solidFill>
              <a:srgbClr val="FFFFFF"/>
            </a:solidFill>
          </p:spPr>
          <p:txBody>
            <a:bodyPr wrap="square" lIns="0" tIns="0" rIns="0" bIns="0" rtlCol="0"/>
            <a:lstStyle/>
            <a:p>
              <a:endParaRPr/>
            </a:p>
          </p:txBody>
        </p:sp>
        <p:sp>
          <p:nvSpPr>
            <p:cNvPr id="81" name="object 81"/>
            <p:cNvSpPr/>
            <p:nvPr/>
          </p:nvSpPr>
          <p:spPr>
            <a:xfrm>
              <a:off x="1026667" y="6440614"/>
              <a:ext cx="4166870" cy="335915"/>
            </a:xfrm>
            <a:custGeom>
              <a:avLst/>
              <a:gdLst/>
              <a:ahLst/>
              <a:cxnLst/>
              <a:rect l="l" t="t" r="r" b="b"/>
              <a:pathLst>
                <a:path w="4166870" h="335915">
                  <a:moveTo>
                    <a:pt x="4166831" y="335876"/>
                  </a:moveTo>
                  <a:lnTo>
                    <a:pt x="0" y="335876"/>
                  </a:lnTo>
                  <a:lnTo>
                    <a:pt x="0" y="0"/>
                  </a:lnTo>
                  <a:lnTo>
                    <a:pt x="4166831" y="0"/>
                  </a:lnTo>
                  <a:lnTo>
                    <a:pt x="4166831" y="335876"/>
                  </a:lnTo>
                  <a:close/>
                </a:path>
              </a:pathLst>
            </a:custGeom>
            <a:ln w="3175">
              <a:solidFill>
                <a:srgbClr val="AAA7A7"/>
              </a:solidFill>
            </a:ln>
          </p:spPr>
          <p:txBody>
            <a:bodyPr wrap="square" lIns="0" tIns="0" rIns="0" bIns="0" rtlCol="0"/>
            <a:lstStyle/>
            <a:p>
              <a:endParaRPr/>
            </a:p>
          </p:txBody>
        </p:sp>
        <p:sp>
          <p:nvSpPr>
            <p:cNvPr id="82" name="object 82"/>
            <p:cNvSpPr/>
            <p:nvPr/>
          </p:nvSpPr>
          <p:spPr>
            <a:xfrm>
              <a:off x="1025156" y="6538315"/>
              <a:ext cx="153670" cy="153670"/>
            </a:xfrm>
            <a:custGeom>
              <a:avLst/>
              <a:gdLst/>
              <a:ahLst/>
              <a:cxnLst/>
              <a:rect l="l" t="t" r="r" b="b"/>
              <a:pathLst>
                <a:path w="153669"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83" name="object 83"/>
          <p:cNvSpPr txBox="1"/>
          <p:nvPr/>
        </p:nvSpPr>
        <p:spPr>
          <a:xfrm>
            <a:off x="1240383" y="6540961"/>
            <a:ext cx="101155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Bank</a:t>
            </a:r>
            <a:r>
              <a:rPr sz="800" b="1" spc="-30" dirty="0">
                <a:solidFill>
                  <a:srgbClr val="231F20"/>
                </a:solidFill>
                <a:latin typeface="Trebuchet MS"/>
                <a:cs typeface="Trebuchet MS"/>
              </a:rPr>
              <a:t> </a:t>
            </a:r>
            <a:r>
              <a:rPr sz="800" b="1" dirty="0">
                <a:solidFill>
                  <a:srgbClr val="231F20"/>
                </a:solidFill>
                <a:latin typeface="Trebuchet MS"/>
                <a:cs typeface="Trebuchet MS"/>
              </a:rPr>
              <a:t>Asin</a:t>
            </a:r>
            <a:r>
              <a:rPr sz="800" b="1" spc="-30" dirty="0">
                <a:solidFill>
                  <a:srgbClr val="231F20"/>
                </a:solidFill>
                <a:latin typeface="Trebuchet MS"/>
                <a:cs typeface="Trebuchet MS"/>
              </a:rPr>
              <a:t> </a:t>
            </a:r>
            <a:r>
              <a:rPr sz="800" b="1" spc="-20" dirty="0">
                <a:solidFill>
                  <a:srgbClr val="231F20"/>
                </a:solidFill>
                <a:latin typeface="Trebuchet MS"/>
                <a:cs typeface="Trebuchet MS"/>
              </a:rPr>
              <a:t>Foundation</a:t>
            </a:r>
            <a:endParaRPr sz="800">
              <a:latin typeface="Trebuchet MS"/>
              <a:cs typeface="Trebuchet MS"/>
            </a:endParaRPr>
          </a:p>
        </p:txBody>
      </p:sp>
      <p:sp>
        <p:nvSpPr>
          <p:cNvPr id="84" name="object 84"/>
          <p:cNvSpPr txBox="1"/>
          <p:nvPr/>
        </p:nvSpPr>
        <p:spPr>
          <a:xfrm>
            <a:off x="3966819" y="6518202"/>
            <a:ext cx="297815"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Dhaka</a:t>
            </a:r>
            <a:endParaRPr sz="800">
              <a:latin typeface="Gill Sans MT"/>
              <a:cs typeface="Gill Sans MT"/>
            </a:endParaRPr>
          </a:p>
        </p:txBody>
      </p:sp>
      <p:grpSp>
        <p:nvGrpSpPr>
          <p:cNvPr id="85" name="object 85"/>
          <p:cNvGrpSpPr/>
          <p:nvPr/>
        </p:nvGrpSpPr>
        <p:grpSpPr>
          <a:xfrm>
            <a:off x="5429986" y="4594872"/>
            <a:ext cx="4178300" cy="1809114"/>
            <a:chOff x="5429986" y="4594872"/>
            <a:chExt cx="4178300" cy="1809114"/>
          </a:xfrm>
        </p:grpSpPr>
        <p:sp>
          <p:nvSpPr>
            <p:cNvPr id="86" name="object 86"/>
            <p:cNvSpPr/>
            <p:nvPr/>
          </p:nvSpPr>
          <p:spPr>
            <a:xfrm>
              <a:off x="5441315" y="459487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87" name="object 87"/>
            <p:cNvSpPr/>
            <p:nvPr/>
          </p:nvSpPr>
          <p:spPr>
            <a:xfrm>
              <a:off x="5429987" y="4692586"/>
              <a:ext cx="153670" cy="153670"/>
            </a:xfrm>
            <a:custGeom>
              <a:avLst/>
              <a:gdLst/>
              <a:ahLst/>
              <a:cxnLst/>
              <a:rect l="l" t="t" r="r" b="b"/>
              <a:pathLst>
                <a:path w="153670"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sp>
          <p:nvSpPr>
            <p:cNvPr id="88" name="object 88"/>
            <p:cNvSpPr/>
            <p:nvPr/>
          </p:nvSpPr>
          <p:spPr>
            <a:xfrm>
              <a:off x="5431498" y="496317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89" name="object 89"/>
            <p:cNvSpPr/>
            <p:nvPr/>
          </p:nvSpPr>
          <p:spPr>
            <a:xfrm>
              <a:off x="5429987" y="5060886"/>
              <a:ext cx="153670" cy="153670"/>
            </a:xfrm>
            <a:custGeom>
              <a:avLst/>
              <a:gdLst/>
              <a:ahLst/>
              <a:cxnLst/>
              <a:rect l="l" t="t" r="r" b="b"/>
              <a:pathLst>
                <a:path w="153670" h="153670">
                  <a:moveTo>
                    <a:pt x="153123" y="0"/>
                  </a:moveTo>
                  <a:lnTo>
                    <a:pt x="0" y="0"/>
                  </a:lnTo>
                  <a:lnTo>
                    <a:pt x="0" y="121323"/>
                  </a:lnTo>
                  <a:lnTo>
                    <a:pt x="0" y="153098"/>
                  </a:lnTo>
                  <a:lnTo>
                    <a:pt x="153123" y="153111"/>
                  </a:lnTo>
                  <a:lnTo>
                    <a:pt x="153123" y="29946"/>
                  </a:lnTo>
                  <a:lnTo>
                    <a:pt x="153123" y="0"/>
                  </a:lnTo>
                  <a:close/>
                </a:path>
              </a:pathLst>
            </a:custGeom>
            <a:solidFill>
              <a:srgbClr val="027547"/>
            </a:solidFill>
          </p:spPr>
          <p:txBody>
            <a:bodyPr wrap="square" lIns="0" tIns="0" rIns="0" bIns="0" rtlCol="0"/>
            <a:lstStyle/>
            <a:p>
              <a:endParaRPr/>
            </a:p>
          </p:txBody>
        </p:sp>
        <p:sp>
          <p:nvSpPr>
            <p:cNvPr id="90" name="object 90"/>
            <p:cNvSpPr/>
            <p:nvPr/>
          </p:nvSpPr>
          <p:spPr>
            <a:xfrm>
              <a:off x="5431498" y="533147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91" name="object 91"/>
            <p:cNvSpPr/>
            <p:nvPr/>
          </p:nvSpPr>
          <p:spPr>
            <a:xfrm>
              <a:off x="5429986" y="5429173"/>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92" name="object 92"/>
            <p:cNvSpPr/>
            <p:nvPr/>
          </p:nvSpPr>
          <p:spPr>
            <a:xfrm>
              <a:off x="5431498" y="569977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93" name="object 93"/>
            <p:cNvSpPr/>
            <p:nvPr/>
          </p:nvSpPr>
          <p:spPr>
            <a:xfrm>
              <a:off x="5429986" y="5797473"/>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sp>
          <p:nvSpPr>
            <p:cNvPr id="94" name="object 94"/>
            <p:cNvSpPr/>
            <p:nvPr/>
          </p:nvSpPr>
          <p:spPr>
            <a:xfrm>
              <a:off x="5431498" y="606807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95" name="object 95"/>
            <p:cNvSpPr/>
            <p:nvPr/>
          </p:nvSpPr>
          <p:spPr>
            <a:xfrm>
              <a:off x="5429986" y="6165773"/>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sp>
        <p:nvSpPr>
          <p:cNvPr id="96" name="object 96"/>
          <p:cNvSpPr/>
          <p:nvPr/>
        </p:nvSpPr>
        <p:spPr>
          <a:xfrm>
            <a:off x="5429986" y="6538315"/>
            <a:ext cx="153670" cy="153670"/>
          </a:xfrm>
          <a:custGeom>
            <a:avLst/>
            <a:gdLst/>
            <a:ahLst/>
            <a:cxnLst/>
            <a:rect l="l" t="t" r="r" b="b"/>
            <a:pathLst>
              <a:path w="153670" h="153670">
                <a:moveTo>
                  <a:pt x="153123" y="0"/>
                </a:moveTo>
                <a:lnTo>
                  <a:pt x="0" y="0"/>
                </a:lnTo>
                <a:lnTo>
                  <a:pt x="0" y="153123"/>
                </a:lnTo>
                <a:lnTo>
                  <a:pt x="153123" y="153123"/>
                </a:lnTo>
                <a:lnTo>
                  <a:pt x="153123" y="0"/>
                </a:lnTo>
                <a:close/>
              </a:path>
            </a:pathLst>
          </a:custGeom>
          <a:solidFill>
            <a:srgbClr val="027547"/>
          </a:solidFill>
        </p:spPr>
        <p:txBody>
          <a:bodyPr wrap="square" lIns="0" tIns="0" rIns="0" bIns="0" rtlCol="0"/>
          <a:lstStyle/>
          <a:p>
            <a:endParaRPr/>
          </a:p>
        </p:txBody>
      </p:sp>
      <p:grpSp>
        <p:nvGrpSpPr>
          <p:cNvPr id="97" name="object 97"/>
          <p:cNvGrpSpPr/>
          <p:nvPr/>
        </p:nvGrpSpPr>
        <p:grpSpPr>
          <a:xfrm>
            <a:off x="5429986" y="1509522"/>
            <a:ext cx="4178300" cy="3040380"/>
            <a:chOff x="5429986" y="1509522"/>
            <a:chExt cx="4178300" cy="3040380"/>
          </a:xfrm>
        </p:grpSpPr>
        <p:sp>
          <p:nvSpPr>
            <p:cNvPr id="98" name="object 98"/>
            <p:cNvSpPr/>
            <p:nvPr/>
          </p:nvSpPr>
          <p:spPr>
            <a:xfrm>
              <a:off x="5441315" y="1909114"/>
              <a:ext cx="4166870" cy="332105"/>
            </a:xfrm>
            <a:custGeom>
              <a:avLst/>
              <a:gdLst/>
              <a:ahLst/>
              <a:cxnLst/>
              <a:rect l="l" t="t" r="r" b="b"/>
              <a:pathLst>
                <a:path w="4166870" h="332105">
                  <a:moveTo>
                    <a:pt x="0" y="331736"/>
                  </a:moveTo>
                  <a:lnTo>
                    <a:pt x="4166844" y="331736"/>
                  </a:lnTo>
                  <a:lnTo>
                    <a:pt x="4166844" y="0"/>
                  </a:lnTo>
                  <a:lnTo>
                    <a:pt x="0" y="0"/>
                  </a:lnTo>
                  <a:lnTo>
                    <a:pt x="0" y="331736"/>
                  </a:lnTo>
                  <a:close/>
                </a:path>
              </a:pathLst>
            </a:custGeom>
            <a:solidFill>
              <a:srgbClr val="FFFFFF"/>
            </a:solidFill>
          </p:spPr>
          <p:txBody>
            <a:bodyPr wrap="square" lIns="0" tIns="0" rIns="0" bIns="0" rtlCol="0"/>
            <a:lstStyle/>
            <a:p>
              <a:endParaRPr/>
            </a:p>
          </p:txBody>
        </p:sp>
        <p:sp>
          <p:nvSpPr>
            <p:cNvPr id="99" name="object 99"/>
            <p:cNvSpPr/>
            <p:nvPr/>
          </p:nvSpPr>
          <p:spPr>
            <a:xfrm>
              <a:off x="5429987" y="1985886"/>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100" name="object 100"/>
            <p:cNvSpPr/>
            <p:nvPr/>
          </p:nvSpPr>
          <p:spPr>
            <a:xfrm>
              <a:off x="5430558" y="2267572"/>
              <a:ext cx="4166870" cy="443230"/>
            </a:xfrm>
            <a:custGeom>
              <a:avLst/>
              <a:gdLst/>
              <a:ahLst/>
              <a:cxnLst/>
              <a:rect l="l" t="t" r="r" b="b"/>
              <a:pathLst>
                <a:path w="4166870" h="443230">
                  <a:moveTo>
                    <a:pt x="4166844" y="0"/>
                  </a:moveTo>
                  <a:lnTo>
                    <a:pt x="0" y="0"/>
                  </a:lnTo>
                  <a:lnTo>
                    <a:pt x="0" y="443179"/>
                  </a:lnTo>
                  <a:lnTo>
                    <a:pt x="4166844" y="443179"/>
                  </a:lnTo>
                  <a:lnTo>
                    <a:pt x="4166844" y="0"/>
                  </a:lnTo>
                  <a:close/>
                </a:path>
              </a:pathLst>
            </a:custGeom>
            <a:solidFill>
              <a:srgbClr val="FFFFFF"/>
            </a:solidFill>
          </p:spPr>
          <p:txBody>
            <a:bodyPr wrap="square" lIns="0" tIns="0" rIns="0" bIns="0" rtlCol="0"/>
            <a:lstStyle/>
            <a:p>
              <a:endParaRPr/>
            </a:p>
          </p:txBody>
        </p:sp>
        <p:sp>
          <p:nvSpPr>
            <p:cNvPr id="101" name="object 101"/>
            <p:cNvSpPr/>
            <p:nvPr/>
          </p:nvSpPr>
          <p:spPr>
            <a:xfrm>
              <a:off x="5429987" y="2397543"/>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102" name="object 102"/>
            <p:cNvSpPr/>
            <p:nvPr/>
          </p:nvSpPr>
          <p:spPr>
            <a:xfrm>
              <a:off x="5431485" y="2747670"/>
              <a:ext cx="4166870" cy="697230"/>
            </a:xfrm>
            <a:custGeom>
              <a:avLst/>
              <a:gdLst/>
              <a:ahLst/>
              <a:cxnLst/>
              <a:rect l="l" t="t" r="r" b="b"/>
              <a:pathLst>
                <a:path w="4166870" h="697229">
                  <a:moveTo>
                    <a:pt x="4166857" y="361302"/>
                  </a:moveTo>
                  <a:lnTo>
                    <a:pt x="0" y="361302"/>
                  </a:lnTo>
                  <a:lnTo>
                    <a:pt x="0" y="697179"/>
                  </a:lnTo>
                  <a:lnTo>
                    <a:pt x="4166857" y="697179"/>
                  </a:lnTo>
                  <a:lnTo>
                    <a:pt x="4166857" y="361302"/>
                  </a:lnTo>
                  <a:close/>
                </a:path>
                <a:path w="4166870" h="697229">
                  <a:moveTo>
                    <a:pt x="4166857" y="0"/>
                  </a:moveTo>
                  <a:lnTo>
                    <a:pt x="0" y="0"/>
                  </a:lnTo>
                  <a:lnTo>
                    <a:pt x="0" y="335902"/>
                  </a:lnTo>
                  <a:lnTo>
                    <a:pt x="4166857" y="335902"/>
                  </a:lnTo>
                  <a:lnTo>
                    <a:pt x="4166857" y="0"/>
                  </a:lnTo>
                  <a:close/>
                </a:path>
              </a:pathLst>
            </a:custGeom>
            <a:solidFill>
              <a:srgbClr val="FFFFFF"/>
            </a:solidFill>
          </p:spPr>
          <p:txBody>
            <a:bodyPr wrap="square" lIns="0" tIns="0" rIns="0" bIns="0" rtlCol="0"/>
            <a:lstStyle/>
            <a:p>
              <a:endParaRPr/>
            </a:p>
          </p:txBody>
        </p:sp>
        <p:sp>
          <p:nvSpPr>
            <p:cNvPr id="103" name="object 103"/>
            <p:cNvSpPr/>
            <p:nvPr/>
          </p:nvSpPr>
          <p:spPr>
            <a:xfrm>
              <a:off x="5429987" y="2839541"/>
              <a:ext cx="153670" cy="520700"/>
            </a:xfrm>
            <a:custGeom>
              <a:avLst/>
              <a:gdLst/>
              <a:ahLst/>
              <a:cxnLst/>
              <a:rect l="l" t="t" r="r" b="b"/>
              <a:pathLst>
                <a:path w="153670" h="520700">
                  <a:moveTo>
                    <a:pt x="153123" y="367157"/>
                  </a:moveTo>
                  <a:lnTo>
                    <a:pt x="0" y="367157"/>
                  </a:lnTo>
                  <a:lnTo>
                    <a:pt x="0" y="488467"/>
                  </a:lnTo>
                  <a:lnTo>
                    <a:pt x="0" y="520242"/>
                  </a:lnTo>
                  <a:lnTo>
                    <a:pt x="153123" y="520255"/>
                  </a:lnTo>
                  <a:lnTo>
                    <a:pt x="153123" y="397090"/>
                  </a:lnTo>
                  <a:lnTo>
                    <a:pt x="153123" y="367157"/>
                  </a:lnTo>
                  <a:close/>
                </a:path>
                <a:path w="153670" h="520700">
                  <a:moveTo>
                    <a:pt x="153123" y="0"/>
                  </a:moveTo>
                  <a:lnTo>
                    <a:pt x="0" y="0"/>
                  </a:lnTo>
                  <a:lnTo>
                    <a:pt x="0" y="121335"/>
                  </a:lnTo>
                  <a:lnTo>
                    <a:pt x="0" y="153111"/>
                  </a:lnTo>
                  <a:lnTo>
                    <a:pt x="153123" y="153123"/>
                  </a:lnTo>
                  <a:lnTo>
                    <a:pt x="153123" y="29959"/>
                  </a:lnTo>
                  <a:lnTo>
                    <a:pt x="153123" y="0"/>
                  </a:lnTo>
                  <a:close/>
                </a:path>
              </a:pathLst>
            </a:custGeom>
            <a:solidFill>
              <a:srgbClr val="027547"/>
            </a:solidFill>
          </p:spPr>
          <p:txBody>
            <a:bodyPr wrap="square" lIns="0" tIns="0" rIns="0" bIns="0" rtlCol="0"/>
            <a:lstStyle/>
            <a:p>
              <a:endParaRPr/>
            </a:p>
          </p:txBody>
        </p:sp>
        <p:sp>
          <p:nvSpPr>
            <p:cNvPr id="104" name="object 104"/>
            <p:cNvSpPr/>
            <p:nvPr/>
          </p:nvSpPr>
          <p:spPr>
            <a:xfrm>
              <a:off x="5431498" y="347092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105" name="object 105"/>
            <p:cNvSpPr/>
            <p:nvPr/>
          </p:nvSpPr>
          <p:spPr>
            <a:xfrm>
              <a:off x="5429987" y="3568649"/>
              <a:ext cx="153670" cy="153670"/>
            </a:xfrm>
            <a:custGeom>
              <a:avLst/>
              <a:gdLst/>
              <a:ahLst/>
              <a:cxnLst/>
              <a:rect l="l" t="t" r="r" b="b"/>
              <a:pathLst>
                <a:path w="153670" h="153670">
                  <a:moveTo>
                    <a:pt x="153123" y="0"/>
                  </a:moveTo>
                  <a:lnTo>
                    <a:pt x="0" y="0"/>
                  </a:lnTo>
                  <a:lnTo>
                    <a:pt x="0" y="121310"/>
                  </a:lnTo>
                  <a:lnTo>
                    <a:pt x="0" y="153085"/>
                  </a:lnTo>
                  <a:lnTo>
                    <a:pt x="153123" y="153098"/>
                  </a:lnTo>
                  <a:lnTo>
                    <a:pt x="153123" y="29933"/>
                  </a:lnTo>
                  <a:lnTo>
                    <a:pt x="153123" y="0"/>
                  </a:lnTo>
                  <a:close/>
                </a:path>
              </a:pathLst>
            </a:custGeom>
            <a:solidFill>
              <a:srgbClr val="027547"/>
            </a:solidFill>
          </p:spPr>
          <p:txBody>
            <a:bodyPr wrap="square" lIns="0" tIns="0" rIns="0" bIns="0" rtlCol="0"/>
            <a:lstStyle/>
            <a:p>
              <a:endParaRPr/>
            </a:p>
          </p:txBody>
        </p:sp>
        <p:sp>
          <p:nvSpPr>
            <p:cNvPr id="106" name="object 106"/>
            <p:cNvSpPr/>
            <p:nvPr/>
          </p:nvSpPr>
          <p:spPr>
            <a:xfrm>
              <a:off x="5431498" y="383922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107" name="object 107"/>
            <p:cNvSpPr/>
            <p:nvPr/>
          </p:nvSpPr>
          <p:spPr>
            <a:xfrm>
              <a:off x="5429987" y="3936923"/>
              <a:ext cx="153670" cy="153670"/>
            </a:xfrm>
            <a:custGeom>
              <a:avLst/>
              <a:gdLst/>
              <a:ahLst/>
              <a:cxnLst/>
              <a:rect l="l" t="t" r="r" b="b"/>
              <a:pathLst>
                <a:path w="153670" h="153670">
                  <a:moveTo>
                    <a:pt x="153123" y="0"/>
                  </a:moveTo>
                  <a:lnTo>
                    <a:pt x="0" y="0"/>
                  </a:lnTo>
                  <a:lnTo>
                    <a:pt x="0" y="121335"/>
                  </a:lnTo>
                  <a:lnTo>
                    <a:pt x="0" y="153111"/>
                  </a:lnTo>
                  <a:lnTo>
                    <a:pt x="153123" y="153123"/>
                  </a:lnTo>
                  <a:lnTo>
                    <a:pt x="153123" y="29959"/>
                  </a:lnTo>
                  <a:lnTo>
                    <a:pt x="153123" y="0"/>
                  </a:lnTo>
                  <a:close/>
                </a:path>
              </a:pathLst>
            </a:custGeom>
            <a:solidFill>
              <a:srgbClr val="027547"/>
            </a:solidFill>
          </p:spPr>
          <p:txBody>
            <a:bodyPr wrap="square" lIns="0" tIns="0" rIns="0" bIns="0" rtlCol="0"/>
            <a:lstStyle/>
            <a:p>
              <a:endParaRPr/>
            </a:p>
          </p:txBody>
        </p:sp>
        <p:sp>
          <p:nvSpPr>
            <p:cNvPr id="108" name="object 108"/>
            <p:cNvSpPr/>
            <p:nvPr/>
          </p:nvSpPr>
          <p:spPr>
            <a:xfrm>
              <a:off x="5441315" y="4213872"/>
              <a:ext cx="4166870" cy="335915"/>
            </a:xfrm>
            <a:custGeom>
              <a:avLst/>
              <a:gdLst/>
              <a:ahLst/>
              <a:cxnLst/>
              <a:rect l="l" t="t" r="r" b="b"/>
              <a:pathLst>
                <a:path w="4166870" h="335914">
                  <a:moveTo>
                    <a:pt x="4166844" y="0"/>
                  </a:moveTo>
                  <a:lnTo>
                    <a:pt x="0" y="0"/>
                  </a:lnTo>
                  <a:lnTo>
                    <a:pt x="0" y="335876"/>
                  </a:lnTo>
                  <a:lnTo>
                    <a:pt x="4166844" y="335876"/>
                  </a:lnTo>
                  <a:lnTo>
                    <a:pt x="4166844" y="0"/>
                  </a:lnTo>
                  <a:close/>
                </a:path>
              </a:pathLst>
            </a:custGeom>
            <a:solidFill>
              <a:srgbClr val="FFFFFF"/>
            </a:solidFill>
          </p:spPr>
          <p:txBody>
            <a:bodyPr wrap="square" lIns="0" tIns="0" rIns="0" bIns="0" rtlCol="0"/>
            <a:lstStyle/>
            <a:p>
              <a:endParaRPr/>
            </a:p>
          </p:txBody>
        </p:sp>
        <p:sp>
          <p:nvSpPr>
            <p:cNvPr id="109" name="object 109"/>
            <p:cNvSpPr/>
            <p:nvPr/>
          </p:nvSpPr>
          <p:spPr>
            <a:xfrm>
              <a:off x="5429987" y="1509521"/>
              <a:ext cx="4178300" cy="2955290"/>
            </a:xfrm>
            <a:custGeom>
              <a:avLst/>
              <a:gdLst/>
              <a:ahLst/>
              <a:cxnLst/>
              <a:rect l="l" t="t" r="r" b="b"/>
              <a:pathLst>
                <a:path w="4178300" h="2955290">
                  <a:moveTo>
                    <a:pt x="153123" y="2802064"/>
                  </a:moveTo>
                  <a:lnTo>
                    <a:pt x="0" y="2802064"/>
                  </a:lnTo>
                  <a:lnTo>
                    <a:pt x="0" y="2923387"/>
                  </a:lnTo>
                  <a:lnTo>
                    <a:pt x="0" y="2955163"/>
                  </a:lnTo>
                  <a:lnTo>
                    <a:pt x="153123" y="2955175"/>
                  </a:lnTo>
                  <a:lnTo>
                    <a:pt x="153123" y="2832011"/>
                  </a:lnTo>
                  <a:lnTo>
                    <a:pt x="153123" y="2802064"/>
                  </a:lnTo>
                  <a:close/>
                </a:path>
                <a:path w="4178300" h="2955290">
                  <a:moveTo>
                    <a:pt x="4178173" y="0"/>
                  </a:moveTo>
                  <a:lnTo>
                    <a:pt x="2770987" y="0"/>
                  </a:lnTo>
                  <a:lnTo>
                    <a:pt x="2770987" y="399592"/>
                  </a:lnTo>
                  <a:lnTo>
                    <a:pt x="4178173" y="399592"/>
                  </a:lnTo>
                  <a:lnTo>
                    <a:pt x="4178173" y="0"/>
                  </a:lnTo>
                  <a:close/>
                </a:path>
              </a:pathLst>
            </a:custGeom>
            <a:solidFill>
              <a:srgbClr val="027547"/>
            </a:solidFill>
          </p:spPr>
          <p:txBody>
            <a:bodyPr wrap="square" lIns="0" tIns="0" rIns="0" bIns="0" rtlCol="0"/>
            <a:lstStyle/>
            <a:p>
              <a:endParaRPr/>
            </a:p>
          </p:txBody>
        </p:sp>
      </p:grpSp>
      <p:sp>
        <p:nvSpPr>
          <p:cNvPr id="110" name="object 110"/>
          <p:cNvSpPr txBox="1"/>
          <p:nvPr/>
        </p:nvSpPr>
        <p:spPr>
          <a:xfrm>
            <a:off x="8587499" y="1562315"/>
            <a:ext cx="59245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Trebuchet MS"/>
                <a:cs typeface="Trebuchet MS"/>
              </a:rPr>
              <a:t>Address</a:t>
            </a:r>
            <a:endParaRPr sz="1200">
              <a:latin typeface="Trebuchet MS"/>
              <a:cs typeface="Trebuchet MS"/>
            </a:endParaRPr>
          </a:p>
        </p:txBody>
      </p:sp>
      <p:sp>
        <p:nvSpPr>
          <p:cNvPr id="111" name="object 111"/>
          <p:cNvSpPr/>
          <p:nvPr/>
        </p:nvSpPr>
        <p:spPr>
          <a:xfrm>
            <a:off x="5355386" y="1519580"/>
            <a:ext cx="2254250" cy="367665"/>
          </a:xfrm>
          <a:custGeom>
            <a:avLst/>
            <a:gdLst/>
            <a:ahLst/>
            <a:cxnLst/>
            <a:rect l="l" t="t" r="r" b="b"/>
            <a:pathLst>
              <a:path w="2254250" h="367664">
                <a:moveTo>
                  <a:pt x="2254084" y="0"/>
                </a:moveTo>
                <a:lnTo>
                  <a:pt x="0" y="0"/>
                </a:lnTo>
                <a:lnTo>
                  <a:pt x="0" y="367080"/>
                </a:lnTo>
                <a:lnTo>
                  <a:pt x="2254084" y="367080"/>
                </a:lnTo>
                <a:lnTo>
                  <a:pt x="2254084" y="0"/>
                </a:lnTo>
                <a:close/>
              </a:path>
            </a:pathLst>
          </a:custGeom>
          <a:solidFill>
            <a:srgbClr val="027547"/>
          </a:solidFill>
        </p:spPr>
        <p:txBody>
          <a:bodyPr wrap="square" lIns="0" tIns="0" rIns="0" bIns="0" rtlCol="0"/>
          <a:lstStyle/>
          <a:p>
            <a:endParaRPr/>
          </a:p>
        </p:txBody>
      </p:sp>
      <p:sp>
        <p:nvSpPr>
          <p:cNvPr id="112" name="object 112"/>
          <p:cNvSpPr/>
          <p:nvPr/>
        </p:nvSpPr>
        <p:spPr>
          <a:xfrm>
            <a:off x="5355386" y="1591386"/>
            <a:ext cx="2254250" cy="295275"/>
          </a:xfrm>
          <a:custGeom>
            <a:avLst/>
            <a:gdLst/>
            <a:ahLst/>
            <a:cxnLst/>
            <a:rect l="l" t="t" r="r" b="b"/>
            <a:pathLst>
              <a:path w="2254250" h="295275">
                <a:moveTo>
                  <a:pt x="2254084" y="0"/>
                </a:moveTo>
                <a:lnTo>
                  <a:pt x="0" y="228600"/>
                </a:lnTo>
                <a:lnTo>
                  <a:pt x="0" y="295275"/>
                </a:lnTo>
                <a:lnTo>
                  <a:pt x="2254084" y="295275"/>
                </a:lnTo>
                <a:lnTo>
                  <a:pt x="2254084" y="0"/>
                </a:lnTo>
                <a:close/>
              </a:path>
            </a:pathLst>
          </a:custGeom>
          <a:solidFill>
            <a:srgbClr val="027547"/>
          </a:solidFill>
        </p:spPr>
        <p:txBody>
          <a:bodyPr wrap="square" lIns="0" tIns="0" rIns="0" bIns="0" rtlCol="0"/>
          <a:lstStyle/>
          <a:p>
            <a:endParaRPr/>
          </a:p>
        </p:txBody>
      </p:sp>
      <p:sp>
        <p:nvSpPr>
          <p:cNvPr id="113" name="object 113"/>
          <p:cNvSpPr txBox="1"/>
          <p:nvPr/>
        </p:nvSpPr>
        <p:spPr>
          <a:xfrm>
            <a:off x="6030175" y="1566888"/>
            <a:ext cx="864869" cy="208279"/>
          </a:xfrm>
          <a:prstGeom prst="rect">
            <a:avLst/>
          </a:prstGeom>
        </p:spPr>
        <p:txBody>
          <a:bodyPr vert="horz" wrap="square" lIns="0" tIns="12700" rIns="0" bIns="0" rtlCol="0">
            <a:spAutoFit/>
          </a:bodyPr>
          <a:lstStyle/>
          <a:p>
            <a:pPr marL="12700">
              <a:lnSpc>
                <a:spcPct val="100000"/>
              </a:lnSpc>
              <a:spcBef>
                <a:spcPts val="100"/>
              </a:spcBef>
            </a:pPr>
            <a:r>
              <a:rPr sz="1200" b="1" spc="-40" dirty="0">
                <a:solidFill>
                  <a:srgbClr val="FFFFFF"/>
                </a:solidFill>
                <a:latin typeface="Trebuchet MS"/>
                <a:cs typeface="Trebuchet MS"/>
              </a:rPr>
              <a:t>Client</a:t>
            </a:r>
            <a:r>
              <a:rPr sz="1200" b="1" spc="-60" dirty="0">
                <a:solidFill>
                  <a:srgbClr val="FFFFFF"/>
                </a:solidFill>
                <a:latin typeface="Trebuchet MS"/>
                <a:cs typeface="Trebuchet MS"/>
              </a:rPr>
              <a:t> </a:t>
            </a:r>
            <a:r>
              <a:rPr sz="1200" b="1" spc="-20" dirty="0">
                <a:solidFill>
                  <a:srgbClr val="FFFFFF"/>
                </a:solidFill>
                <a:latin typeface="Trebuchet MS"/>
                <a:cs typeface="Trebuchet MS"/>
              </a:rPr>
              <a:t>Name</a:t>
            </a:r>
            <a:endParaRPr sz="1200">
              <a:latin typeface="Trebuchet MS"/>
              <a:cs typeface="Trebuchet MS"/>
            </a:endParaRPr>
          </a:p>
        </p:txBody>
      </p:sp>
      <p:graphicFrame>
        <p:nvGraphicFramePr>
          <p:cNvPr id="114" name="object 114"/>
          <p:cNvGraphicFramePr>
            <a:graphicFrameLocks noGrp="1"/>
          </p:cNvGraphicFramePr>
          <p:nvPr/>
        </p:nvGraphicFramePr>
        <p:xfrm>
          <a:off x="5434348" y="1778114"/>
          <a:ext cx="4166234" cy="4994275"/>
        </p:xfrm>
        <a:graphic>
          <a:graphicData uri="http://schemas.openxmlformats.org/drawingml/2006/table">
            <a:tbl>
              <a:tblPr firstRow="1" bandRow="1">
                <a:tableStyleId>{2D5ABB26-0587-4C30-8999-92F81FD0307C}</a:tableStyleId>
              </a:tblPr>
              <a:tblGrid>
                <a:gridCol w="2669540">
                  <a:extLst>
                    <a:ext uri="{9D8B030D-6E8A-4147-A177-3AD203B41FA5}">
                      <a16:colId xmlns:a16="http://schemas.microsoft.com/office/drawing/2014/main" val="20000"/>
                    </a:ext>
                  </a:extLst>
                </a:gridCol>
                <a:gridCol w="1496694">
                  <a:extLst>
                    <a:ext uri="{9D8B030D-6E8A-4147-A177-3AD203B41FA5}">
                      <a16:colId xmlns:a16="http://schemas.microsoft.com/office/drawing/2014/main" val="20001"/>
                    </a:ext>
                  </a:extLst>
                </a:gridCol>
              </a:tblGrid>
              <a:tr h="474345">
                <a:tc>
                  <a:txBody>
                    <a:bodyPr/>
                    <a:lstStyle/>
                    <a:p>
                      <a:pPr>
                        <a:lnSpc>
                          <a:spcPct val="100000"/>
                        </a:lnSpc>
                      </a:pPr>
                      <a:endParaRPr sz="900" dirty="0">
                        <a:latin typeface="Times New Roman"/>
                        <a:cs typeface="Times New Roman"/>
                      </a:endParaRPr>
                    </a:p>
                    <a:p>
                      <a:pPr marL="208915">
                        <a:lnSpc>
                          <a:spcPct val="100000"/>
                        </a:lnSpc>
                        <a:spcBef>
                          <a:spcPts val="800"/>
                        </a:spcBef>
                      </a:pPr>
                      <a:r>
                        <a:rPr sz="800" b="1" dirty="0">
                          <a:solidFill>
                            <a:srgbClr val="231F20"/>
                          </a:solidFill>
                          <a:latin typeface="Trebuchet MS"/>
                          <a:cs typeface="Trebuchet MS"/>
                        </a:rPr>
                        <a:t>Max</a:t>
                      </a:r>
                      <a:r>
                        <a:rPr sz="800" b="1" spc="10" dirty="0">
                          <a:solidFill>
                            <a:srgbClr val="231F20"/>
                          </a:solidFill>
                          <a:latin typeface="Trebuchet MS"/>
                          <a:cs typeface="Trebuchet MS"/>
                        </a:rPr>
                        <a:t> </a:t>
                      </a:r>
                      <a:r>
                        <a:rPr sz="800" b="1" spc="-10" dirty="0">
                          <a:solidFill>
                            <a:srgbClr val="231F20"/>
                          </a:solidFill>
                          <a:latin typeface="Trebuchet MS"/>
                          <a:cs typeface="Trebuchet MS"/>
                        </a:rPr>
                        <a:t>Hospital</a:t>
                      </a:r>
                      <a:endParaRPr sz="800" dirty="0">
                        <a:latin typeface="Trebuchet MS"/>
                        <a:cs typeface="Trebuchet MS"/>
                      </a:endParaRPr>
                    </a:p>
                  </a:txBody>
                  <a:tcPr marL="0" marR="0" marT="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pPr>
                      <a:endParaRPr sz="900">
                        <a:latin typeface="Times New Roman"/>
                        <a:cs typeface="Times New Roman"/>
                      </a:endParaRPr>
                    </a:p>
                    <a:p>
                      <a:pPr marL="265430">
                        <a:lnSpc>
                          <a:spcPct val="100000"/>
                        </a:lnSpc>
                        <a:spcBef>
                          <a:spcPts val="720"/>
                        </a:spcBef>
                      </a:pPr>
                      <a:r>
                        <a:rPr sz="800" spc="-10" dirty="0">
                          <a:solidFill>
                            <a:srgbClr val="231F20"/>
                          </a:solidFill>
                          <a:latin typeface="Gill Sans MT"/>
                          <a:cs typeface="Gill Sans MT"/>
                        </a:rPr>
                        <a:t>Chottogram</a:t>
                      </a:r>
                      <a:endParaRPr sz="800">
                        <a:latin typeface="Gill Sans MT"/>
                        <a:cs typeface="Gill Sans MT"/>
                      </a:endParaRPr>
                    </a:p>
                  </a:txBody>
                  <a:tcPr marL="0" marR="0" marT="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0"/>
                  </a:ext>
                </a:extLst>
              </a:tr>
              <a:tr h="474980">
                <a:tc>
                  <a:txBody>
                    <a:bodyPr/>
                    <a:lstStyle/>
                    <a:p>
                      <a:pPr>
                        <a:lnSpc>
                          <a:spcPct val="100000"/>
                        </a:lnSpc>
                        <a:spcBef>
                          <a:spcPts val="30"/>
                        </a:spcBef>
                      </a:pPr>
                      <a:endParaRPr sz="1100">
                        <a:latin typeface="Times New Roman"/>
                        <a:cs typeface="Times New Roman"/>
                      </a:endParaRPr>
                    </a:p>
                    <a:p>
                      <a:pPr marL="208915">
                        <a:lnSpc>
                          <a:spcPct val="100000"/>
                        </a:lnSpc>
                      </a:pPr>
                      <a:r>
                        <a:rPr sz="800" b="1" spc="-30" dirty="0">
                          <a:solidFill>
                            <a:srgbClr val="231F20"/>
                          </a:solidFill>
                          <a:latin typeface="Trebuchet MS"/>
                          <a:cs typeface="Trebuchet MS"/>
                        </a:rPr>
                        <a:t>Gazipur</a:t>
                      </a:r>
                      <a:r>
                        <a:rPr sz="800" b="1" spc="-20" dirty="0">
                          <a:solidFill>
                            <a:srgbClr val="231F20"/>
                          </a:solidFill>
                          <a:latin typeface="Trebuchet MS"/>
                          <a:cs typeface="Trebuchet MS"/>
                        </a:rPr>
                        <a:t> Chawrasta</a:t>
                      </a:r>
                      <a:r>
                        <a:rPr sz="800" b="1" spc="-15" dirty="0">
                          <a:solidFill>
                            <a:srgbClr val="231F20"/>
                          </a:solidFill>
                          <a:latin typeface="Trebuchet MS"/>
                          <a:cs typeface="Trebuchet MS"/>
                        </a:rPr>
                        <a:t> </a:t>
                      </a:r>
                      <a:r>
                        <a:rPr sz="800" b="1" dirty="0">
                          <a:solidFill>
                            <a:srgbClr val="231F20"/>
                          </a:solidFill>
                          <a:latin typeface="Trebuchet MS"/>
                          <a:cs typeface="Trebuchet MS"/>
                        </a:rPr>
                        <a:t>Diagonstic</a:t>
                      </a:r>
                      <a:r>
                        <a:rPr sz="800" b="1" spc="-15" dirty="0">
                          <a:solidFill>
                            <a:srgbClr val="231F20"/>
                          </a:solidFill>
                          <a:latin typeface="Trebuchet MS"/>
                          <a:cs typeface="Trebuchet MS"/>
                        </a:rPr>
                        <a:t> </a:t>
                      </a:r>
                      <a:r>
                        <a:rPr sz="800" b="1" spc="-55" dirty="0">
                          <a:solidFill>
                            <a:srgbClr val="231F20"/>
                          </a:solidFill>
                          <a:latin typeface="Trebuchet MS"/>
                          <a:cs typeface="Trebuchet MS"/>
                        </a:rPr>
                        <a:t>&amp;</a:t>
                      </a:r>
                      <a:r>
                        <a:rPr sz="800" b="1" spc="-20" dirty="0">
                          <a:solidFill>
                            <a:srgbClr val="231F20"/>
                          </a:solidFill>
                          <a:latin typeface="Trebuchet MS"/>
                          <a:cs typeface="Trebuchet MS"/>
                        </a:rPr>
                        <a:t> </a:t>
                      </a:r>
                      <a:r>
                        <a:rPr sz="800" b="1" spc="-25" dirty="0">
                          <a:solidFill>
                            <a:srgbClr val="231F20"/>
                          </a:solidFill>
                          <a:latin typeface="Trebuchet MS"/>
                          <a:cs typeface="Trebuchet MS"/>
                        </a:rPr>
                        <a:t>Diabetic</a:t>
                      </a:r>
                      <a:r>
                        <a:rPr sz="800" b="1" spc="-15" dirty="0">
                          <a:solidFill>
                            <a:srgbClr val="231F20"/>
                          </a:solidFill>
                          <a:latin typeface="Trebuchet MS"/>
                          <a:cs typeface="Trebuchet MS"/>
                        </a:rPr>
                        <a:t> </a:t>
                      </a:r>
                      <a:r>
                        <a:rPr sz="800" b="1" spc="-10" dirty="0">
                          <a:solidFill>
                            <a:srgbClr val="231F20"/>
                          </a:solidFill>
                          <a:latin typeface="Trebuchet MS"/>
                          <a:cs typeface="Trebuchet MS"/>
                        </a:rPr>
                        <a:t>Center</a:t>
                      </a:r>
                      <a:endParaRPr sz="800">
                        <a:latin typeface="Trebuchet MS"/>
                        <a:cs typeface="Trebuchet MS"/>
                      </a:endParaRPr>
                    </a:p>
                  </a:txBody>
                  <a:tcPr marL="0" marR="0" marT="381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1100">
                        <a:latin typeface="Times New Roman"/>
                        <a:cs typeface="Times New Roman"/>
                      </a:endParaRPr>
                    </a:p>
                    <a:p>
                      <a:pPr marL="265430">
                        <a:lnSpc>
                          <a:spcPct val="100000"/>
                        </a:lnSpc>
                      </a:pPr>
                      <a:r>
                        <a:rPr sz="800" spc="-10" dirty="0">
                          <a:solidFill>
                            <a:srgbClr val="231F20"/>
                          </a:solidFill>
                          <a:latin typeface="Gill Sans MT"/>
                          <a:cs typeface="Gill Sans MT"/>
                        </a:rPr>
                        <a:t>Gazipur</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1"/>
                  </a:ext>
                </a:extLst>
              </a:tr>
              <a:tr h="367030">
                <a:tc>
                  <a:txBody>
                    <a:bodyPr/>
                    <a:lstStyle/>
                    <a:p>
                      <a:pPr>
                        <a:lnSpc>
                          <a:spcPct val="100000"/>
                        </a:lnSpc>
                        <a:spcBef>
                          <a:spcPts val="45"/>
                        </a:spcBef>
                      </a:pPr>
                      <a:endParaRPr sz="850">
                        <a:latin typeface="Times New Roman"/>
                        <a:cs typeface="Times New Roman"/>
                      </a:endParaRPr>
                    </a:p>
                    <a:p>
                      <a:pPr marL="208915">
                        <a:lnSpc>
                          <a:spcPct val="100000"/>
                        </a:lnSpc>
                      </a:pPr>
                      <a:r>
                        <a:rPr sz="800" b="1" spc="-20" dirty="0">
                          <a:solidFill>
                            <a:srgbClr val="231F20"/>
                          </a:solidFill>
                          <a:latin typeface="Trebuchet MS"/>
                          <a:cs typeface="Trebuchet MS"/>
                        </a:rPr>
                        <a:t>Northan</a:t>
                      </a:r>
                      <a:r>
                        <a:rPr sz="800" b="1" spc="-35" dirty="0">
                          <a:solidFill>
                            <a:srgbClr val="231F20"/>
                          </a:solidFill>
                          <a:latin typeface="Trebuchet MS"/>
                          <a:cs typeface="Trebuchet MS"/>
                        </a:rPr>
                        <a:t> </a:t>
                      </a:r>
                      <a:r>
                        <a:rPr sz="800" b="1" dirty="0">
                          <a:solidFill>
                            <a:srgbClr val="231F20"/>
                          </a:solidFill>
                          <a:latin typeface="Trebuchet MS"/>
                          <a:cs typeface="Trebuchet MS"/>
                        </a:rPr>
                        <a:t>Medical</a:t>
                      </a:r>
                      <a:r>
                        <a:rPr sz="800" b="1" spc="-30" dirty="0">
                          <a:solidFill>
                            <a:srgbClr val="231F20"/>
                          </a:solidFill>
                          <a:latin typeface="Trebuchet MS"/>
                          <a:cs typeface="Trebuchet MS"/>
                        </a:rPr>
                        <a:t> </a:t>
                      </a:r>
                      <a:r>
                        <a:rPr sz="800" b="1" spc="-10" dirty="0">
                          <a:solidFill>
                            <a:srgbClr val="231F20"/>
                          </a:solidFill>
                          <a:latin typeface="Trebuchet MS"/>
                          <a:cs typeface="Trebuchet MS"/>
                        </a:rPr>
                        <a:t>College</a:t>
                      </a:r>
                      <a:r>
                        <a:rPr sz="800" b="1" spc="-3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571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265430">
                        <a:lnSpc>
                          <a:spcPct val="100000"/>
                        </a:lnSpc>
                        <a:spcBef>
                          <a:spcPts val="710"/>
                        </a:spcBef>
                      </a:pPr>
                      <a:r>
                        <a:rPr sz="800" spc="-10" dirty="0">
                          <a:solidFill>
                            <a:srgbClr val="231F20"/>
                          </a:solidFill>
                          <a:latin typeface="Gill Sans MT"/>
                          <a:cs typeface="Gill Sans MT"/>
                        </a:rPr>
                        <a:t>Dhaka</a:t>
                      </a:r>
                      <a:endParaRPr sz="800">
                        <a:latin typeface="Gill Sans MT"/>
                        <a:cs typeface="Gill Sans MT"/>
                      </a:endParaRPr>
                    </a:p>
                  </a:txBody>
                  <a:tcPr marL="0" marR="0" marT="9017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2"/>
                  </a:ext>
                </a:extLst>
              </a:tr>
              <a:tr h="361315">
                <a:tc>
                  <a:txBody>
                    <a:bodyPr/>
                    <a:lstStyle/>
                    <a:p>
                      <a:pPr>
                        <a:lnSpc>
                          <a:spcPct val="100000"/>
                        </a:lnSpc>
                        <a:spcBef>
                          <a:spcPts val="50"/>
                        </a:spcBef>
                      </a:pPr>
                      <a:endParaRPr sz="800">
                        <a:latin typeface="Times New Roman"/>
                        <a:cs typeface="Times New Roman"/>
                      </a:endParaRPr>
                    </a:p>
                    <a:p>
                      <a:pPr marL="208915">
                        <a:lnSpc>
                          <a:spcPct val="100000"/>
                        </a:lnSpc>
                      </a:pPr>
                      <a:r>
                        <a:rPr sz="800" b="1" spc="-10" dirty="0">
                          <a:solidFill>
                            <a:srgbClr val="231F20"/>
                          </a:solidFill>
                          <a:latin typeface="Trebuchet MS"/>
                          <a:cs typeface="Trebuchet MS"/>
                        </a:rPr>
                        <a:t>Shaheed</a:t>
                      </a:r>
                      <a:r>
                        <a:rPr sz="800" b="1" spc="-40" dirty="0">
                          <a:solidFill>
                            <a:srgbClr val="231F20"/>
                          </a:solidFill>
                          <a:latin typeface="Trebuchet MS"/>
                          <a:cs typeface="Trebuchet MS"/>
                        </a:rPr>
                        <a:t> </a:t>
                      </a:r>
                      <a:r>
                        <a:rPr sz="800" b="1" dirty="0">
                          <a:solidFill>
                            <a:srgbClr val="231F20"/>
                          </a:solidFill>
                          <a:latin typeface="Trebuchet MS"/>
                          <a:cs typeface="Trebuchet MS"/>
                        </a:rPr>
                        <a:t>Zia</a:t>
                      </a:r>
                      <a:r>
                        <a:rPr sz="800" b="1" spc="-40" dirty="0">
                          <a:solidFill>
                            <a:srgbClr val="231F20"/>
                          </a:solidFill>
                          <a:latin typeface="Trebuchet MS"/>
                          <a:cs typeface="Trebuchet MS"/>
                        </a:rPr>
                        <a:t> </a:t>
                      </a:r>
                      <a:r>
                        <a:rPr sz="800" b="1" dirty="0">
                          <a:solidFill>
                            <a:srgbClr val="231F20"/>
                          </a:solidFill>
                          <a:latin typeface="Trebuchet MS"/>
                          <a:cs typeface="Trebuchet MS"/>
                        </a:rPr>
                        <a:t>Medical</a:t>
                      </a:r>
                      <a:r>
                        <a:rPr sz="800" b="1" spc="-40" dirty="0">
                          <a:solidFill>
                            <a:srgbClr val="231F20"/>
                          </a:solidFill>
                          <a:latin typeface="Trebuchet MS"/>
                          <a:cs typeface="Trebuchet MS"/>
                        </a:rPr>
                        <a:t> </a:t>
                      </a:r>
                      <a:r>
                        <a:rPr sz="800" b="1" spc="-10" dirty="0">
                          <a:solidFill>
                            <a:srgbClr val="231F20"/>
                          </a:solidFill>
                          <a:latin typeface="Trebuchet MS"/>
                          <a:cs typeface="Trebuchet MS"/>
                        </a:rPr>
                        <a:t>College</a:t>
                      </a:r>
                      <a:endParaRPr sz="800">
                        <a:latin typeface="Trebuchet MS"/>
                        <a:cs typeface="Trebuchet MS"/>
                      </a:endParaRPr>
                    </a:p>
                  </a:txBody>
                  <a:tcPr marL="0" marR="0" marT="635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265430">
                        <a:lnSpc>
                          <a:spcPct val="100000"/>
                        </a:lnSpc>
                        <a:spcBef>
                          <a:spcPts val="810"/>
                        </a:spcBef>
                      </a:pPr>
                      <a:r>
                        <a:rPr sz="800" spc="-10" dirty="0">
                          <a:solidFill>
                            <a:srgbClr val="231F20"/>
                          </a:solidFill>
                          <a:latin typeface="Gill Sans MT"/>
                          <a:cs typeface="Gill Sans MT"/>
                        </a:rPr>
                        <a:t>Bogura</a:t>
                      </a:r>
                      <a:endParaRPr sz="800">
                        <a:latin typeface="Gill Sans MT"/>
                        <a:cs typeface="Gill Sans MT"/>
                      </a:endParaRPr>
                    </a:p>
                  </a:txBody>
                  <a:tcPr marL="0" marR="0" marT="10287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3"/>
                  </a:ext>
                </a:extLst>
              </a:tr>
              <a:tr h="365125">
                <a:tc>
                  <a:txBody>
                    <a:bodyPr/>
                    <a:lstStyle/>
                    <a:p>
                      <a:pPr marL="208915">
                        <a:lnSpc>
                          <a:spcPct val="100000"/>
                        </a:lnSpc>
                        <a:spcBef>
                          <a:spcPts val="790"/>
                        </a:spcBef>
                      </a:pPr>
                      <a:r>
                        <a:rPr sz="800" b="1" dirty="0">
                          <a:solidFill>
                            <a:srgbClr val="231F20"/>
                          </a:solidFill>
                          <a:latin typeface="Trebuchet MS"/>
                          <a:cs typeface="Trebuchet MS"/>
                        </a:rPr>
                        <a:t>Bangladesh</a:t>
                      </a:r>
                      <a:r>
                        <a:rPr sz="800" b="1" spc="-30" dirty="0">
                          <a:solidFill>
                            <a:srgbClr val="231F20"/>
                          </a:solidFill>
                          <a:latin typeface="Trebuchet MS"/>
                          <a:cs typeface="Trebuchet MS"/>
                        </a:rPr>
                        <a:t> </a:t>
                      </a:r>
                      <a:r>
                        <a:rPr sz="800" b="1" spc="-10" dirty="0">
                          <a:solidFill>
                            <a:srgbClr val="231F20"/>
                          </a:solidFill>
                          <a:latin typeface="Trebuchet MS"/>
                          <a:cs typeface="Trebuchet MS"/>
                        </a:rPr>
                        <a:t>Submarine</a:t>
                      </a:r>
                      <a:r>
                        <a:rPr sz="800" b="1" spc="-30" dirty="0">
                          <a:solidFill>
                            <a:srgbClr val="231F20"/>
                          </a:solidFill>
                          <a:latin typeface="Trebuchet MS"/>
                          <a:cs typeface="Trebuchet MS"/>
                        </a:rPr>
                        <a:t> </a:t>
                      </a:r>
                      <a:r>
                        <a:rPr sz="800" b="1" spc="-20" dirty="0">
                          <a:solidFill>
                            <a:srgbClr val="231F20"/>
                          </a:solidFill>
                          <a:latin typeface="Trebuchet MS"/>
                          <a:cs typeface="Trebuchet MS"/>
                        </a:rPr>
                        <a:t>Cable</a:t>
                      </a:r>
                      <a:r>
                        <a:rPr sz="800" b="1" spc="-30" dirty="0">
                          <a:solidFill>
                            <a:srgbClr val="231F20"/>
                          </a:solidFill>
                          <a:latin typeface="Trebuchet MS"/>
                          <a:cs typeface="Trebuchet MS"/>
                        </a:rPr>
                        <a:t> </a:t>
                      </a:r>
                      <a:r>
                        <a:rPr sz="800" b="1" spc="-20" dirty="0">
                          <a:solidFill>
                            <a:srgbClr val="231F20"/>
                          </a:solidFill>
                          <a:latin typeface="Trebuchet MS"/>
                          <a:cs typeface="Trebuchet MS"/>
                        </a:rPr>
                        <a:t>Ltd.</a:t>
                      </a:r>
                      <a:endParaRPr sz="800">
                        <a:latin typeface="Trebuchet MS"/>
                        <a:cs typeface="Trebuchet MS"/>
                      </a:endParaRPr>
                    </a:p>
                  </a:txBody>
                  <a:tcPr marL="0" marR="0" marT="10033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265430">
                        <a:lnSpc>
                          <a:spcPct val="100000"/>
                        </a:lnSpc>
                        <a:spcBef>
                          <a:spcPts val="790"/>
                        </a:spcBef>
                      </a:pPr>
                      <a:r>
                        <a:rPr sz="800" spc="-10" dirty="0">
                          <a:solidFill>
                            <a:srgbClr val="231F20"/>
                          </a:solidFill>
                          <a:latin typeface="Gill Sans MT"/>
                          <a:cs typeface="Gill Sans MT"/>
                        </a:rPr>
                        <a:t>Dhaka</a:t>
                      </a:r>
                      <a:endParaRPr sz="800">
                        <a:latin typeface="Gill Sans MT"/>
                        <a:cs typeface="Gill Sans MT"/>
                      </a:endParaRPr>
                    </a:p>
                  </a:txBody>
                  <a:tcPr marL="0" marR="0" marT="10033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4"/>
                  </a:ext>
                </a:extLst>
              </a:tr>
              <a:tr h="371475">
                <a:tc>
                  <a:txBody>
                    <a:bodyPr/>
                    <a:lstStyle/>
                    <a:p>
                      <a:pPr>
                        <a:lnSpc>
                          <a:spcPct val="100000"/>
                        </a:lnSpc>
                        <a:spcBef>
                          <a:spcPts val="40"/>
                        </a:spcBef>
                      </a:pPr>
                      <a:endParaRPr sz="850">
                        <a:latin typeface="Times New Roman"/>
                        <a:cs typeface="Times New Roman"/>
                      </a:endParaRPr>
                    </a:p>
                    <a:p>
                      <a:pPr marL="208915">
                        <a:lnSpc>
                          <a:spcPct val="100000"/>
                        </a:lnSpc>
                      </a:pPr>
                      <a:r>
                        <a:rPr sz="800" b="1" spc="-30" dirty="0">
                          <a:solidFill>
                            <a:srgbClr val="231F20"/>
                          </a:solidFill>
                          <a:latin typeface="Trebuchet MS"/>
                          <a:cs typeface="Trebuchet MS"/>
                        </a:rPr>
                        <a:t>Anwar</a:t>
                      </a:r>
                      <a:r>
                        <a:rPr sz="800" b="1" spc="-25" dirty="0">
                          <a:solidFill>
                            <a:srgbClr val="231F20"/>
                          </a:solidFill>
                          <a:latin typeface="Trebuchet MS"/>
                          <a:cs typeface="Trebuchet MS"/>
                        </a:rPr>
                        <a:t> </a:t>
                      </a:r>
                      <a:r>
                        <a:rPr sz="800" b="1" spc="-10" dirty="0">
                          <a:solidFill>
                            <a:srgbClr val="231F20"/>
                          </a:solidFill>
                          <a:latin typeface="Trebuchet MS"/>
                          <a:cs typeface="Trebuchet MS"/>
                        </a:rPr>
                        <a:t>Holy</a:t>
                      </a:r>
                      <a:r>
                        <a:rPr sz="800" b="1" spc="-25" dirty="0">
                          <a:solidFill>
                            <a:srgbClr val="231F20"/>
                          </a:solidFill>
                          <a:latin typeface="Trebuchet MS"/>
                          <a:cs typeface="Trebuchet MS"/>
                        </a:rPr>
                        <a:t> Health</a:t>
                      </a:r>
                      <a:r>
                        <a:rPr sz="800" b="1" spc="-20"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50">
                        <a:latin typeface="Times New Roman"/>
                        <a:cs typeface="Times New Roman"/>
                      </a:endParaRPr>
                    </a:p>
                    <a:p>
                      <a:pPr marL="265430">
                        <a:lnSpc>
                          <a:spcPct val="100000"/>
                        </a:lnSpc>
                      </a:pPr>
                      <a:r>
                        <a:rPr sz="800" spc="-10" dirty="0">
                          <a:solidFill>
                            <a:srgbClr val="231F20"/>
                          </a:solidFill>
                          <a:latin typeface="Gill Sans MT"/>
                          <a:cs typeface="Gill Sans MT"/>
                        </a:rPr>
                        <a:t>Chottogram</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5"/>
                  </a:ext>
                </a:extLst>
              </a:tr>
              <a:tr h="377190">
                <a:tc>
                  <a:txBody>
                    <a:bodyPr/>
                    <a:lstStyle/>
                    <a:p>
                      <a:pPr>
                        <a:lnSpc>
                          <a:spcPct val="100000"/>
                        </a:lnSpc>
                        <a:spcBef>
                          <a:spcPts val="5"/>
                        </a:spcBef>
                      </a:pPr>
                      <a:endParaRPr sz="900">
                        <a:latin typeface="Times New Roman"/>
                        <a:cs typeface="Times New Roman"/>
                      </a:endParaRPr>
                    </a:p>
                    <a:p>
                      <a:pPr marL="208915">
                        <a:lnSpc>
                          <a:spcPct val="100000"/>
                        </a:lnSpc>
                      </a:pPr>
                      <a:r>
                        <a:rPr sz="800" b="1" spc="-10" dirty="0">
                          <a:solidFill>
                            <a:srgbClr val="231F20"/>
                          </a:solidFill>
                          <a:latin typeface="Trebuchet MS"/>
                          <a:cs typeface="Trebuchet MS"/>
                        </a:rPr>
                        <a:t>Seikh</a:t>
                      </a:r>
                      <a:r>
                        <a:rPr sz="800" b="1" spc="-30" dirty="0">
                          <a:solidFill>
                            <a:srgbClr val="231F20"/>
                          </a:solidFill>
                          <a:latin typeface="Trebuchet MS"/>
                          <a:cs typeface="Trebuchet MS"/>
                        </a:rPr>
                        <a:t> </a:t>
                      </a:r>
                      <a:r>
                        <a:rPr sz="800" b="1" dirty="0">
                          <a:solidFill>
                            <a:srgbClr val="231F20"/>
                          </a:solidFill>
                          <a:latin typeface="Trebuchet MS"/>
                          <a:cs typeface="Trebuchet MS"/>
                        </a:rPr>
                        <a:t>Hasina</a:t>
                      </a:r>
                      <a:r>
                        <a:rPr sz="800" b="1" spc="-25" dirty="0">
                          <a:solidFill>
                            <a:srgbClr val="231F20"/>
                          </a:solidFill>
                          <a:latin typeface="Trebuchet MS"/>
                          <a:cs typeface="Trebuchet MS"/>
                        </a:rPr>
                        <a:t> Burn </a:t>
                      </a:r>
                      <a:r>
                        <a:rPr sz="800" b="1" spc="-55" dirty="0">
                          <a:solidFill>
                            <a:srgbClr val="231F20"/>
                          </a:solidFill>
                          <a:latin typeface="Trebuchet MS"/>
                          <a:cs typeface="Trebuchet MS"/>
                        </a:rPr>
                        <a:t>&amp;</a:t>
                      </a:r>
                      <a:r>
                        <a:rPr sz="800" b="1" spc="-25" dirty="0">
                          <a:solidFill>
                            <a:srgbClr val="231F20"/>
                          </a:solidFill>
                          <a:latin typeface="Trebuchet MS"/>
                          <a:cs typeface="Trebuchet MS"/>
                        </a:rPr>
                        <a:t> </a:t>
                      </a:r>
                      <a:r>
                        <a:rPr sz="800" b="1" dirty="0">
                          <a:solidFill>
                            <a:srgbClr val="231F20"/>
                          </a:solidFill>
                          <a:latin typeface="Trebuchet MS"/>
                          <a:cs typeface="Trebuchet MS"/>
                        </a:rPr>
                        <a:t>Plastic</a:t>
                      </a:r>
                      <a:r>
                        <a:rPr sz="800" b="1" spc="-25" dirty="0">
                          <a:solidFill>
                            <a:srgbClr val="231F20"/>
                          </a:solidFill>
                          <a:latin typeface="Trebuchet MS"/>
                          <a:cs typeface="Trebuchet MS"/>
                        </a:rPr>
                        <a:t> </a:t>
                      </a:r>
                      <a:r>
                        <a:rPr sz="800" b="1" spc="-10" dirty="0">
                          <a:solidFill>
                            <a:srgbClr val="231F20"/>
                          </a:solidFill>
                          <a:latin typeface="Trebuchet MS"/>
                          <a:cs typeface="Trebuchet MS"/>
                        </a:rPr>
                        <a:t>Surgery</a:t>
                      </a:r>
                      <a:r>
                        <a:rPr sz="800" b="1" spc="-2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63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00">
                        <a:latin typeface="Times New Roman"/>
                        <a:cs typeface="Times New Roman"/>
                      </a:endParaRPr>
                    </a:p>
                    <a:p>
                      <a:pPr marL="265430">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6"/>
                  </a:ext>
                </a:extLst>
              </a:tr>
              <a:tr h="374650">
                <a:tc>
                  <a:txBody>
                    <a:bodyPr/>
                    <a:lstStyle/>
                    <a:p>
                      <a:pPr>
                        <a:lnSpc>
                          <a:spcPct val="100000"/>
                        </a:lnSpc>
                        <a:spcBef>
                          <a:spcPts val="30"/>
                        </a:spcBef>
                      </a:pPr>
                      <a:endParaRPr sz="900">
                        <a:latin typeface="Times New Roman"/>
                        <a:cs typeface="Times New Roman"/>
                      </a:endParaRPr>
                    </a:p>
                    <a:p>
                      <a:pPr marL="208915">
                        <a:lnSpc>
                          <a:spcPct val="100000"/>
                        </a:lnSpc>
                      </a:pPr>
                      <a:r>
                        <a:rPr sz="800" b="1" dirty="0">
                          <a:solidFill>
                            <a:srgbClr val="231F20"/>
                          </a:solidFill>
                          <a:latin typeface="Trebuchet MS"/>
                          <a:cs typeface="Trebuchet MS"/>
                        </a:rPr>
                        <a:t>Monsur</a:t>
                      </a:r>
                      <a:r>
                        <a:rPr sz="800" b="1" spc="-25" dirty="0">
                          <a:solidFill>
                            <a:srgbClr val="231F20"/>
                          </a:solidFill>
                          <a:latin typeface="Trebuchet MS"/>
                          <a:cs typeface="Trebuchet MS"/>
                        </a:rPr>
                        <a:t> </a:t>
                      </a:r>
                      <a:r>
                        <a:rPr sz="800" b="1" spc="-10" dirty="0">
                          <a:solidFill>
                            <a:srgbClr val="231F20"/>
                          </a:solidFill>
                          <a:latin typeface="Trebuchet MS"/>
                          <a:cs typeface="Trebuchet MS"/>
                        </a:rPr>
                        <a:t>Ali</a:t>
                      </a:r>
                      <a:r>
                        <a:rPr sz="800" b="1" spc="-25" dirty="0">
                          <a:solidFill>
                            <a:srgbClr val="231F20"/>
                          </a:solidFill>
                          <a:latin typeface="Trebuchet MS"/>
                          <a:cs typeface="Trebuchet MS"/>
                        </a:rPr>
                        <a:t> </a:t>
                      </a:r>
                      <a:r>
                        <a:rPr sz="800" b="1" dirty="0">
                          <a:solidFill>
                            <a:srgbClr val="231F20"/>
                          </a:solidFill>
                          <a:latin typeface="Trebuchet MS"/>
                          <a:cs typeface="Trebuchet MS"/>
                        </a:rPr>
                        <a:t>Medical</a:t>
                      </a:r>
                      <a:r>
                        <a:rPr sz="800" b="1" spc="-25" dirty="0">
                          <a:solidFill>
                            <a:srgbClr val="231F20"/>
                          </a:solidFill>
                          <a:latin typeface="Trebuchet MS"/>
                          <a:cs typeface="Trebuchet MS"/>
                        </a:rPr>
                        <a:t> </a:t>
                      </a:r>
                      <a:r>
                        <a:rPr sz="800" b="1" spc="-10" dirty="0">
                          <a:solidFill>
                            <a:srgbClr val="231F20"/>
                          </a:solidFill>
                          <a:latin typeface="Trebuchet MS"/>
                          <a:cs typeface="Trebuchet MS"/>
                        </a:rPr>
                        <a:t>College</a:t>
                      </a:r>
                      <a:endParaRPr sz="800">
                        <a:latin typeface="Trebuchet MS"/>
                        <a:cs typeface="Trebuchet MS"/>
                      </a:endParaRPr>
                    </a:p>
                  </a:txBody>
                  <a:tcPr marL="0" marR="0" marT="381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marL="265430">
                        <a:lnSpc>
                          <a:spcPct val="100000"/>
                        </a:lnSpc>
                        <a:spcBef>
                          <a:spcPts val="685"/>
                        </a:spcBef>
                      </a:pPr>
                      <a:r>
                        <a:rPr sz="800" spc="-10" dirty="0">
                          <a:solidFill>
                            <a:srgbClr val="231F20"/>
                          </a:solidFill>
                          <a:latin typeface="Gill Sans MT"/>
                          <a:cs typeface="Gill Sans MT"/>
                        </a:rPr>
                        <a:t>Dhaka</a:t>
                      </a:r>
                      <a:endParaRPr sz="800">
                        <a:latin typeface="Gill Sans MT"/>
                        <a:cs typeface="Gill Sans MT"/>
                      </a:endParaRPr>
                    </a:p>
                  </a:txBody>
                  <a:tcPr marL="0" marR="0" marT="8699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7"/>
                  </a:ext>
                </a:extLst>
              </a:tr>
              <a:tr h="368300">
                <a:tc>
                  <a:txBody>
                    <a:bodyPr/>
                    <a:lstStyle/>
                    <a:p>
                      <a:pPr>
                        <a:lnSpc>
                          <a:spcPct val="100000"/>
                        </a:lnSpc>
                        <a:spcBef>
                          <a:spcPts val="40"/>
                        </a:spcBef>
                      </a:pPr>
                      <a:endParaRPr sz="850">
                        <a:latin typeface="Times New Roman"/>
                        <a:cs typeface="Times New Roman"/>
                      </a:endParaRPr>
                    </a:p>
                    <a:p>
                      <a:pPr marL="208915">
                        <a:lnSpc>
                          <a:spcPct val="100000"/>
                        </a:lnSpc>
                      </a:pPr>
                      <a:r>
                        <a:rPr sz="800" b="1" spc="-20" dirty="0">
                          <a:solidFill>
                            <a:srgbClr val="231F20"/>
                          </a:solidFill>
                          <a:latin typeface="Trebuchet MS"/>
                          <a:cs typeface="Trebuchet MS"/>
                        </a:rPr>
                        <a:t>Exim</a:t>
                      </a:r>
                      <a:r>
                        <a:rPr sz="800" b="1" spc="-45" dirty="0">
                          <a:solidFill>
                            <a:srgbClr val="231F20"/>
                          </a:solidFill>
                          <a:latin typeface="Trebuchet MS"/>
                          <a:cs typeface="Trebuchet MS"/>
                        </a:rPr>
                        <a:t> </a:t>
                      </a:r>
                      <a:r>
                        <a:rPr sz="800" b="1" dirty="0">
                          <a:solidFill>
                            <a:srgbClr val="231F20"/>
                          </a:solidFill>
                          <a:latin typeface="Trebuchet MS"/>
                          <a:cs typeface="Trebuchet MS"/>
                        </a:rPr>
                        <a:t>Bank</a:t>
                      </a:r>
                      <a:r>
                        <a:rPr sz="800" b="1" spc="-5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5"/>
                        </a:spcBef>
                      </a:pPr>
                      <a:endParaRPr sz="750">
                        <a:latin typeface="Times New Roman"/>
                        <a:cs typeface="Times New Roman"/>
                      </a:endParaRPr>
                    </a:p>
                    <a:p>
                      <a:pPr marL="265430">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635"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8"/>
                  </a:ext>
                </a:extLst>
              </a:tr>
              <a:tr h="368300">
                <a:tc>
                  <a:txBody>
                    <a:bodyPr/>
                    <a:lstStyle/>
                    <a:p>
                      <a:pPr>
                        <a:lnSpc>
                          <a:spcPct val="100000"/>
                        </a:lnSpc>
                        <a:spcBef>
                          <a:spcPts val="40"/>
                        </a:spcBef>
                      </a:pPr>
                      <a:endParaRPr sz="850">
                        <a:latin typeface="Times New Roman"/>
                        <a:cs typeface="Times New Roman"/>
                      </a:endParaRPr>
                    </a:p>
                    <a:p>
                      <a:pPr marL="208915">
                        <a:lnSpc>
                          <a:spcPct val="100000"/>
                        </a:lnSpc>
                      </a:pPr>
                      <a:r>
                        <a:rPr sz="800" b="1" spc="-20" dirty="0">
                          <a:solidFill>
                            <a:srgbClr val="231F20"/>
                          </a:solidFill>
                          <a:latin typeface="Trebuchet MS"/>
                          <a:cs typeface="Trebuchet MS"/>
                        </a:rPr>
                        <a:t>Aichi</a:t>
                      </a:r>
                      <a:r>
                        <a:rPr sz="800" b="1" dirty="0">
                          <a:solidFill>
                            <a:srgbClr val="231F20"/>
                          </a:solidFill>
                          <a:latin typeface="Trebuchet MS"/>
                          <a:cs typeface="Trebuchet MS"/>
                        </a:rPr>
                        <a:t> </a:t>
                      </a:r>
                      <a:r>
                        <a:rPr sz="800" b="1" spc="-10" dirty="0">
                          <a:solidFill>
                            <a:srgbClr val="231F20"/>
                          </a:solidFill>
                          <a:latin typeface="Trebuchet MS"/>
                          <a:cs typeface="Trebuchet MS"/>
                        </a:rPr>
                        <a:t>Hospital</a:t>
                      </a:r>
                      <a:r>
                        <a:rPr sz="800" b="1" dirty="0">
                          <a:solidFill>
                            <a:srgbClr val="231F20"/>
                          </a:solidFill>
                          <a:latin typeface="Trebuchet MS"/>
                          <a:cs typeface="Trebuchet MS"/>
                        </a:rPr>
                        <a:t> </a:t>
                      </a:r>
                      <a:r>
                        <a:rPr sz="800" b="1" spc="-25" dirty="0">
                          <a:solidFill>
                            <a:srgbClr val="231F20"/>
                          </a:solidFill>
                          <a:latin typeface="Trebuchet MS"/>
                          <a:cs typeface="Trebuchet MS"/>
                        </a:rPr>
                        <a:t>Ltd</a:t>
                      </a:r>
                      <a:endParaRPr sz="800">
                        <a:latin typeface="Trebuchet MS"/>
                        <a:cs typeface="Trebuchet MS"/>
                      </a:endParaRPr>
                    </a:p>
                  </a:txBody>
                  <a:tcPr marL="0" marR="0" marT="508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30"/>
                        </a:spcBef>
                      </a:pPr>
                      <a:endParaRPr sz="700">
                        <a:latin typeface="Times New Roman"/>
                        <a:cs typeface="Times New Roman"/>
                      </a:endParaRPr>
                    </a:p>
                    <a:p>
                      <a:pPr marL="265430">
                        <a:lnSpc>
                          <a:spcPct val="100000"/>
                        </a:lnSpc>
                      </a:pPr>
                      <a:r>
                        <a:rPr sz="800" spc="-10" dirty="0">
                          <a:solidFill>
                            <a:srgbClr val="231F20"/>
                          </a:solidFill>
                          <a:latin typeface="Gill Sans MT"/>
                          <a:cs typeface="Gill Sans MT"/>
                        </a:rPr>
                        <a:t>Dhaka</a:t>
                      </a:r>
                      <a:endParaRPr sz="800">
                        <a:latin typeface="Gill Sans MT"/>
                        <a:cs typeface="Gill Sans MT"/>
                      </a:endParaRPr>
                    </a:p>
                  </a:txBody>
                  <a:tcPr marL="0" marR="0" marT="381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09"/>
                  </a:ext>
                </a:extLst>
              </a:tr>
              <a:tr h="367665">
                <a:tc>
                  <a:txBody>
                    <a:bodyPr/>
                    <a:lstStyle/>
                    <a:p>
                      <a:pPr>
                        <a:lnSpc>
                          <a:spcPct val="100000"/>
                        </a:lnSpc>
                        <a:spcBef>
                          <a:spcPts val="35"/>
                        </a:spcBef>
                      </a:pPr>
                      <a:endParaRPr sz="1000">
                        <a:latin typeface="Times New Roman"/>
                        <a:cs typeface="Times New Roman"/>
                      </a:endParaRPr>
                    </a:p>
                    <a:p>
                      <a:pPr marL="220979">
                        <a:lnSpc>
                          <a:spcPct val="100000"/>
                        </a:lnSpc>
                        <a:spcBef>
                          <a:spcPts val="5"/>
                        </a:spcBef>
                      </a:pPr>
                      <a:r>
                        <a:rPr sz="800" b="1" spc="-10" dirty="0">
                          <a:solidFill>
                            <a:srgbClr val="231F20"/>
                          </a:solidFill>
                          <a:latin typeface="Trebuchet MS"/>
                          <a:cs typeface="Trebuchet MS"/>
                        </a:rPr>
                        <a:t>Biogene</a:t>
                      </a:r>
                      <a:r>
                        <a:rPr sz="800" b="1" spc="-25" dirty="0">
                          <a:solidFill>
                            <a:srgbClr val="231F20"/>
                          </a:solidFill>
                          <a:latin typeface="Trebuchet MS"/>
                          <a:cs typeface="Trebuchet MS"/>
                        </a:rPr>
                        <a:t> </a:t>
                      </a:r>
                      <a:r>
                        <a:rPr sz="800" b="1" spc="-10" dirty="0">
                          <a:solidFill>
                            <a:srgbClr val="231F20"/>
                          </a:solidFill>
                          <a:latin typeface="Trebuchet MS"/>
                          <a:cs typeface="Trebuchet MS"/>
                        </a:rPr>
                        <a:t>Pharma</a:t>
                      </a:r>
                      <a:r>
                        <a:rPr sz="800" b="1" spc="-25" dirty="0">
                          <a:solidFill>
                            <a:srgbClr val="231F20"/>
                          </a:solidFill>
                          <a:latin typeface="Trebuchet MS"/>
                          <a:cs typeface="Trebuchet MS"/>
                        </a:rPr>
                        <a:t> </a:t>
                      </a:r>
                      <a:r>
                        <a:rPr sz="800" b="1" spc="-20" dirty="0">
                          <a:solidFill>
                            <a:srgbClr val="231F20"/>
                          </a:solidFill>
                          <a:latin typeface="Trebuchet MS"/>
                          <a:cs typeface="Trebuchet MS"/>
                        </a:rPr>
                        <a:t>Ltd.</a:t>
                      </a:r>
                      <a:endParaRPr sz="800">
                        <a:latin typeface="Trebuchet MS"/>
                        <a:cs typeface="Trebuchet MS"/>
                      </a:endParaRPr>
                    </a:p>
                  </a:txBody>
                  <a:tcPr marL="0" marR="0" marT="4445"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10"/>
                        </a:spcBef>
                      </a:pPr>
                      <a:endParaRPr sz="950">
                        <a:latin typeface="Times New Roman"/>
                        <a:cs typeface="Times New Roman"/>
                      </a:endParaRPr>
                    </a:p>
                    <a:p>
                      <a:pPr marL="276225">
                        <a:lnSpc>
                          <a:spcPct val="100000"/>
                        </a:lnSpc>
                      </a:pPr>
                      <a:r>
                        <a:rPr sz="800" dirty="0">
                          <a:solidFill>
                            <a:srgbClr val="231F20"/>
                          </a:solidFill>
                          <a:latin typeface="Gill Sans MT"/>
                          <a:cs typeface="Gill Sans MT"/>
                        </a:rPr>
                        <a:t>Banani,</a:t>
                      </a:r>
                      <a:r>
                        <a:rPr sz="800" spc="27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a:txBody>
                  <a:tcPr marL="0" marR="0" marT="127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10"/>
                  </a:ext>
                </a:extLst>
              </a:tr>
              <a:tr h="370205">
                <a:tc>
                  <a:txBody>
                    <a:bodyPr/>
                    <a:lstStyle/>
                    <a:p>
                      <a:pPr>
                        <a:lnSpc>
                          <a:spcPct val="100000"/>
                        </a:lnSpc>
                        <a:spcBef>
                          <a:spcPts val="50"/>
                        </a:spcBef>
                      </a:pPr>
                      <a:endParaRPr sz="850">
                        <a:latin typeface="Times New Roman"/>
                        <a:cs typeface="Times New Roman"/>
                      </a:endParaRPr>
                    </a:p>
                    <a:p>
                      <a:pPr marL="233679">
                        <a:lnSpc>
                          <a:spcPct val="100000"/>
                        </a:lnSpc>
                      </a:pPr>
                      <a:r>
                        <a:rPr sz="800" b="1" spc="-10" dirty="0">
                          <a:solidFill>
                            <a:srgbClr val="231F20"/>
                          </a:solidFill>
                          <a:latin typeface="Trebuchet MS"/>
                          <a:cs typeface="Trebuchet MS"/>
                        </a:rPr>
                        <a:t>Healthtech</a:t>
                      </a:r>
                      <a:endParaRPr sz="800">
                        <a:latin typeface="Trebuchet MS"/>
                        <a:cs typeface="Trebuchet MS"/>
                      </a:endParaRPr>
                    </a:p>
                  </a:txBody>
                  <a:tcPr marL="0" marR="0" marT="6350" marB="0">
                    <a:lnL w="3175">
                      <a:solidFill>
                        <a:srgbClr val="AAA7A7"/>
                      </a:solidFill>
                      <a:prstDash val="solid"/>
                    </a:lnL>
                    <a:lnT w="3175">
                      <a:solidFill>
                        <a:srgbClr val="AAA7A7"/>
                      </a:solidFill>
                      <a:prstDash val="solid"/>
                    </a:lnT>
                    <a:lnB w="3175">
                      <a:solidFill>
                        <a:srgbClr val="AAA7A7"/>
                      </a:solidFill>
                      <a:prstDash val="solid"/>
                    </a:lnB>
                  </a:tcPr>
                </a:tc>
                <a:tc>
                  <a:txBody>
                    <a:bodyPr/>
                    <a:lstStyle/>
                    <a:p>
                      <a:pPr>
                        <a:lnSpc>
                          <a:spcPct val="100000"/>
                        </a:lnSpc>
                        <a:spcBef>
                          <a:spcPts val="30"/>
                        </a:spcBef>
                      </a:pPr>
                      <a:endParaRPr sz="900">
                        <a:latin typeface="Times New Roman"/>
                        <a:cs typeface="Times New Roman"/>
                      </a:endParaRPr>
                    </a:p>
                    <a:p>
                      <a:pPr marL="282575">
                        <a:lnSpc>
                          <a:spcPct val="100000"/>
                        </a:lnSpc>
                        <a:spcBef>
                          <a:spcPts val="5"/>
                        </a:spcBef>
                      </a:pPr>
                      <a:r>
                        <a:rPr sz="800" dirty="0">
                          <a:solidFill>
                            <a:srgbClr val="231F20"/>
                          </a:solidFill>
                          <a:latin typeface="Gill Sans MT"/>
                          <a:cs typeface="Gill Sans MT"/>
                        </a:rPr>
                        <a:t>BMA</a:t>
                      </a:r>
                      <a:r>
                        <a:rPr sz="800" spc="190" dirty="0">
                          <a:solidFill>
                            <a:srgbClr val="231F20"/>
                          </a:solidFill>
                          <a:latin typeface="Gill Sans MT"/>
                          <a:cs typeface="Gill Sans MT"/>
                        </a:rPr>
                        <a:t> </a:t>
                      </a:r>
                      <a:r>
                        <a:rPr sz="800" dirty="0">
                          <a:solidFill>
                            <a:srgbClr val="231F20"/>
                          </a:solidFill>
                          <a:latin typeface="Gill Sans MT"/>
                          <a:cs typeface="Gill Sans MT"/>
                        </a:rPr>
                        <a:t>Bhaban,</a:t>
                      </a:r>
                      <a:r>
                        <a:rPr sz="800" spc="19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a:txBody>
                  <a:tcPr marL="0" marR="0" marT="3810" marB="0">
                    <a:lnR w="3175">
                      <a:solidFill>
                        <a:srgbClr val="AAA7A7"/>
                      </a:solidFill>
                      <a:prstDash val="solid"/>
                    </a:lnR>
                    <a:lnT w="3175">
                      <a:solidFill>
                        <a:srgbClr val="AAA7A7"/>
                      </a:solidFill>
                      <a:prstDash val="solid"/>
                    </a:lnT>
                    <a:lnB w="3175">
                      <a:solidFill>
                        <a:srgbClr val="AAA7A7"/>
                      </a:solidFill>
                      <a:prstDash val="solid"/>
                    </a:lnB>
                  </a:tcPr>
                </a:tc>
                <a:extLst>
                  <a:ext uri="{0D108BD9-81ED-4DB2-BD59-A6C34878D82A}">
                    <a16:rowId xmlns:a16="http://schemas.microsoft.com/office/drawing/2014/main" val="10011"/>
                  </a:ext>
                </a:extLst>
              </a:tr>
              <a:tr h="353695">
                <a:tc>
                  <a:txBody>
                    <a:bodyPr/>
                    <a:lstStyle/>
                    <a:p>
                      <a:pPr>
                        <a:lnSpc>
                          <a:spcPct val="100000"/>
                        </a:lnSpc>
                      </a:pPr>
                      <a:endParaRPr sz="800">
                        <a:latin typeface="Times New Roman"/>
                        <a:cs typeface="Times New Roman"/>
                      </a:endParaRPr>
                    </a:p>
                    <a:p>
                      <a:pPr marL="233679">
                        <a:lnSpc>
                          <a:spcPct val="100000"/>
                        </a:lnSpc>
                      </a:pPr>
                      <a:r>
                        <a:rPr sz="800" b="1" spc="-10" dirty="0">
                          <a:solidFill>
                            <a:srgbClr val="231F20"/>
                          </a:solidFill>
                          <a:latin typeface="Trebuchet MS"/>
                          <a:cs typeface="Trebuchet MS"/>
                        </a:rPr>
                        <a:t>Square</a:t>
                      </a:r>
                      <a:r>
                        <a:rPr sz="800" b="1" spc="-45" dirty="0">
                          <a:solidFill>
                            <a:srgbClr val="231F20"/>
                          </a:solidFill>
                          <a:latin typeface="Trebuchet MS"/>
                          <a:cs typeface="Trebuchet MS"/>
                        </a:rPr>
                        <a:t> </a:t>
                      </a:r>
                      <a:r>
                        <a:rPr sz="800" b="1" dirty="0">
                          <a:solidFill>
                            <a:srgbClr val="231F20"/>
                          </a:solidFill>
                          <a:latin typeface="Trebuchet MS"/>
                          <a:cs typeface="Trebuchet MS"/>
                        </a:rPr>
                        <a:t>Medical</a:t>
                      </a:r>
                      <a:r>
                        <a:rPr sz="800" b="1" spc="-45" dirty="0">
                          <a:solidFill>
                            <a:srgbClr val="231F20"/>
                          </a:solidFill>
                          <a:latin typeface="Trebuchet MS"/>
                          <a:cs typeface="Trebuchet MS"/>
                        </a:rPr>
                        <a:t> </a:t>
                      </a:r>
                      <a:r>
                        <a:rPr sz="800" b="1" spc="-10" dirty="0">
                          <a:solidFill>
                            <a:srgbClr val="231F20"/>
                          </a:solidFill>
                          <a:latin typeface="Trebuchet MS"/>
                          <a:cs typeface="Trebuchet MS"/>
                        </a:rPr>
                        <a:t>Services</a:t>
                      </a:r>
                      <a:endParaRPr sz="800">
                        <a:latin typeface="Trebuchet MS"/>
                        <a:cs typeface="Trebuchet MS"/>
                      </a:endParaRPr>
                    </a:p>
                  </a:txBody>
                  <a:tcPr marL="0" marR="0" marT="0" marB="0">
                    <a:lnL w="3175">
                      <a:solidFill>
                        <a:srgbClr val="AAA7A7"/>
                      </a:solidFill>
                      <a:prstDash val="solid"/>
                    </a:lnL>
                    <a:lnT w="3175">
                      <a:solidFill>
                        <a:srgbClr val="AAA7A7"/>
                      </a:solidFill>
                      <a:prstDash val="solid"/>
                    </a:lnT>
                    <a:lnB w="3175">
                      <a:solidFill>
                        <a:srgbClr val="AAA7A7"/>
                      </a:solidFill>
                      <a:prstDash val="solid"/>
                    </a:lnB>
                    <a:solidFill>
                      <a:srgbClr val="FFFFFF"/>
                    </a:solidFill>
                  </a:tcPr>
                </a:tc>
                <a:tc>
                  <a:txBody>
                    <a:bodyPr/>
                    <a:lstStyle/>
                    <a:p>
                      <a:pPr marL="290195">
                        <a:lnSpc>
                          <a:spcPct val="100000"/>
                        </a:lnSpc>
                        <a:spcBef>
                          <a:spcPts val="745"/>
                        </a:spcBef>
                      </a:pPr>
                      <a:r>
                        <a:rPr sz="800" dirty="0">
                          <a:solidFill>
                            <a:srgbClr val="231F20"/>
                          </a:solidFill>
                          <a:latin typeface="Gill Sans MT"/>
                          <a:cs typeface="Gill Sans MT"/>
                        </a:rPr>
                        <a:t>Gazipur,</a:t>
                      </a:r>
                      <a:r>
                        <a:rPr sz="800" spc="25" dirty="0">
                          <a:solidFill>
                            <a:srgbClr val="231F20"/>
                          </a:solidFill>
                          <a:latin typeface="Gill Sans MT"/>
                          <a:cs typeface="Gill Sans MT"/>
                        </a:rPr>
                        <a:t> </a:t>
                      </a:r>
                      <a:r>
                        <a:rPr sz="800" spc="-10" dirty="0">
                          <a:solidFill>
                            <a:srgbClr val="231F20"/>
                          </a:solidFill>
                          <a:latin typeface="Gill Sans MT"/>
                          <a:cs typeface="Gill Sans MT"/>
                        </a:rPr>
                        <a:t>Dhaka</a:t>
                      </a:r>
                      <a:endParaRPr sz="800" dirty="0">
                        <a:latin typeface="Gill Sans MT"/>
                        <a:cs typeface="Gill Sans MT"/>
                      </a:endParaRPr>
                    </a:p>
                  </a:txBody>
                  <a:tcPr marL="0" marR="0" marT="94615" marB="0">
                    <a:lnR w="3175">
                      <a:solidFill>
                        <a:srgbClr val="AAA7A7"/>
                      </a:solidFill>
                      <a:prstDash val="solid"/>
                    </a:lnR>
                    <a:lnT w="3175">
                      <a:solidFill>
                        <a:srgbClr val="AAA7A7"/>
                      </a:solidFill>
                      <a:prstDash val="solid"/>
                    </a:lnT>
                    <a:lnB w="3175">
                      <a:solidFill>
                        <a:srgbClr val="AAA7A7"/>
                      </a:solidFill>
                      <a:prstDash val="solid"/>
                    </a:lnB>
                    <a:solidFill>
                      <a:srgbClr val="FFFFFF"/>
                    </a:solidFill>
                  </a:tcPr>
                </a:tc>
                <a:extLst>
                  <a:ext uri="{0D108BD9-81ED-4DB2-BD59-A6C34878D82A}">
                    <a16:rowId xmlns:a16="http://schemas.microsoft.com/office/drawing/2014/main" val="10012"/>
                  </a:ext>
                </a:extLst>
              </a:tr>
            </a:tbl>
          </a:graphicData>
        </a:graphic>
      </p:graphicFrame>
      <p:sp>
        <p:nvSpPr>
          <p:cNvPr id="116" name="object 11">
            <a:extLst>
              <a:ext uri="{FF2B5EF4-FFF2-40B4-BE49-F238E27FC236}">
                <a16:creationId xmlns:a16="http://schemas.microsoft.com/office/drawing/2014/main" id="{9AD810E8-75D5-4CC4-B2F8-24B1EF81D767}"/>
              </a:ext>
            </a:extLst>
          </p:cNvPr>
          <p:cNvSpPr/>
          <p:nvPr/>
        </p:nvSpPr>
        <p:spPr>
          <a:xfrm>
            <a:off x="1016492" y="1861172"/>
            <a:ext cx="4166870" cy="366822"/>
          </a:xfrm>
          <a:custGeom>
            <a:avLst/>
            <a:gdLst/>
            <a:ahLst/>
            <a:cxnLst/>
            <a:rect l="l" t="t" r="r" b="b"/>
            <a:pathLst>
              <a:path w="4166870" h="443230">
                <a:moveTo>
                  <a:pt x="4166831" y="443179"/>
                </a:moveTo>
                <a:lnTo>
                  <a:pt x="0" y="443179"/>
                </a:lnTo>
                <a:lnTo>
                  <a:pt x="0" y="0"/>
                </a:lnTo>
                <a:lnTo>
                  <a:pt x="4166831" y="0"/>
                </a:lnTo>
                <a:lnTo>
                  <a:pt x="4166831" y="443179"/>
                </a:lnTo>
                <a:close/>
              </a:path>
            </a:pathLst>
          </a:custGeom>
          <a:ln w="3175">
            <a:solidFill>
              <a:srgbClr val="AAA7A7"/>
            </a:solidFill>
          </a:ln>
        </p:spPr>
        <p:txBody>
          <a:bodyPr wrap="square" lIns="0" tIns="0" rIns="0" bIns="0" rtlCol="0"/>
          <a:lstStyle/>
          <a:p>
            <a:endParaRPr/>
          </a:p>
        </p:txBody>
      </p:sp>
      <p:sp>
        <p:nvSpPr>
          <p:cNvPr id="121" name="object 7">
            <a:extLst>
              <a:ext uri="{FF2B5EF4-FFF2-40B4-BE49-F238E27FC236}">
                <a16:creationId xmlns:a16="http://schemas.microsoft.com/office/drawing/2014/main" id="{82B2A37B-6B86-45DB-BBCE-C055E86CAEBF}"/>
              </a:ext>
            </a:extLst>
          </p:cNvPr>
          <p:cNvSpPr/>
          <p:nvPr/>
        </p:nvSpPr>
        <p:spPr>
          <a:xfrm>
            <a:off x="1043143" y="2834157"/>
            <a:ext cx="153670" cy="153670"/>
          </a:xfrm>
          <a:custGeom>
            <a:avLst/>
            <a:gdLst/>
            <a:ahLst/>
            <a:cxnLst/>
            <a:rect l="l" t="t" r="r" b="b"/>
            <a:pathLst>
              <a:path w="153669"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122" name="object 7">
            <a:extLst>
              <a:ext uri="{FF2B5EF4-FFF2-40B4-BE49-F238E27FC236}">
                <a16:creationId xmlns:a16="http://schemas.microsoft.com/office/drawing/2014/main" id="{3AEC8A26-B2C5-4F21-9171-3CF70215A484}"/>
              </a:ext>
            </a:extLst>
          </p:cNvPr>
          <p:cNvSpPr/>
          <p:nvPr/>
        </p:nvSpPr>
        <p:spPr>
          <a:xfrm>
            <a:off x="5441315" y="6525208"/>
            <a:ext cx="153670" cy="153670"/>
          </a:xfrm>
          <a:custGeom>
            <a:avLst/>
            <a:gdLst/>
            <a:ahLst/>
            <a:cxnLst/>
            <a:rect l="l" t="t" r="r" b="b"/>
            <a:pathLst>
              <a:path w="153669"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500"/>
                                        <p:tgtEl>
                                          <p:spTgt spid="1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par>
                                <p:cTn id="83" presetID="10" presetClass="entr" presetSubtype="0" fill="hold"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par>
                                <p:cTn id="92" presetID="10"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childTnLst>
                                </p:cTn>
                              </p:par>
                              <p:par>
                                <p:cTn id="101" presetID="10"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500"/>
                                        <p:tgtEl>
                                          <p:spTgt spid="6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500"/>
                                        <p:tgtEl>
                                          <p:spTgt spid="6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6"/>
                                        </p:tgtEl>
                                        <p:attrNameLst>
                                          <p:attrName>style.visibility</p:attrName>
                                        </p:attrNameLst>
                                      </p:cBhvr>
                                      <p:to>
                                        <p:strVal val="visible"/>
                                      </p:to>
                                    </p:set>
                                    <p:animEffect transition="in" filter="fade">
                                      <p:cBhvr>
                                        <p:cTn id="115" dur="500"/>
                                        <p:tgtEl>
                                          <p:spTgt spid="66"/>
                                        </p:tgtEl>
                                      </p:cBhvr>
                                    </p:animEffect>
                                  </p:childTnLst>
                                </p:cTn>
                              </p:par>
                              <p:par>
                                <p:cTn id="116" presetID="10" presetClass="entr" presetSubtype="0" fill="hold" nodeType="withEffect">
                                  <p:stCondLst>
                                    <p:cond delay="0"/>
                                  </p:stCondLst>
                                  <p:childTnLst>
                                    <p:set>
                                      <p:cBhvr>
                                        <p:cTn id="117" dur="1" fill="hold">
                                          <p:stCondLst>
                                            <p:cond delay="0"/>
                                          </p:stCondLst>
                                        </p:cTn>
                                        <p:tgtEl>
                                          <p:spTgt spid="67"/>
                                        </p:tgtEl>
                                        <p:attrNameLst>
                                          <p:attrName>style.visibility</p:attrName>
                                        </p:attrNameLst>
                                      </p:cBhvr>
                                      <p:to>
                                        <p:strVal val="visible"/>
                                      </p:to>
                                    </p:set>
                                    <p:animEffect transition="in" filter="fade">
                                      <p:cBhvr>
                                        <p:cTn id="118" dur="500"/>
                                        <p:tgtEl>
                                          <p:spTgt spid="6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fade">
                                      <p:cBhvr>
                                        <p:cTn id="121" dur="500"/>
                                        <p:tgtEl>
                                          <p:spTgt spid="7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2"/>
                                        </p:tgtEl>
                                        <p:attrNameLst>
                                          <p:attrName>style.visibility</p:attrName>
                                        </p:attrNameLst>
                                      </p:cBhvr>
                                      <p:to>
                                        <p:strVal val="visible"/>
                                      </p:to>
                                    </p:set>
                                    <p:animEffect transition="in" filter="fade">
                                      <p:cBhvr>
                                        <p:cTn id="124" dur="500"/>
                                        <p:tgtEl>
                                          <p:spTgt spid="72"/>
                                        </p:tgtEl>
                                      </p:cBhvr>
                                    </p:animEffect>
                                  </p:childTnLst>
                                </p:cTn>
                              </p:par>
                              <p:par>
                                <p:cTn id="125" presetID="10" presetClass="entr" presetSubtype="0" fill="hold" nodeType="withEffect">
                                  <p:stCondLst>
                                    <p:cond delay="0"/>
                                  </p:stCondLst>
                                  <p:childTnLst>
                                    <p:set>
                                      <p:cBhvr>
                                        <p:cTn id="126" dur="1" fill="hold">
                                          <p:stCondLst>
                                            <p:cond delay="0"/>
                                          </p:stCondLst>
                                        </p:cTn>
                                        <p:tgtEl>
                                          <p:spTgt spid="73"/>
                                        </p:tgtEl>
                                        <p:attrNameLst>
                                          <p:attrName>style.visibility</p:attrName>
                                        </p:attrNameLst>
                                      </p:cBhvr>
                                      <p:to>
                                        <p:strVal val="visible"/>
                                      </p:to>
                                    </p:set>
                                    <p:animEffect transition="in" filter="fade">
                                      <p:cBhvr>
                                        <p:cTn id="127" dur="500"/>
                                        <p:tgtEl>
                                          <p:spTgt spid="7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fade">
                                      <p:cBhvr>
                                        <p:cTn id="130" dur="500"/>
                                        <p:tgtEl>
                                          <p:spTgt spid="7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78"/>
                                        </p:tgtEl>
                                        <p:attrNameLst>
                                          <p:attrName>style.visibility</p:attrName>
                                        </p:attrNameLst>
                                      </p:cBhvr>
                                      <p:to>
                                        <p:strVal val="visible"/>
                                      </p:to>
                                    </p:set>
                                    <p:animEffect transition="in" filter="fade">
                                      <p:cBhvr>
                                        <p:cTn id="133" dur="500"/>
                                        <p:tgtEl>
                                          <p:spTgt spid="78"/>
                                        </p:tgtEl>
                                      </p:cBhvr>
                                    </p:animEffect>
                                  </p:childTnLst>
                                </p:cTn>
                              </p:par>
                              <p:par>
                                <p:cTn id="134" presetID="10" presetClass="entr" presetSubtype="0" fill="hold" nodeType="withEffect">
                                  <p:stCondLst>
                                    <p:cond delay="0"/>
                                  </p:stCondLst>
                                  <p:childTnLst>
                                    <p:set>
                                      <p:cBhvr>
                                        <p:cTn id="135" dur="1" fill="hold">
                                          <p:stCondLst>
                                            <p:cond delay="0"/>
                                          </p:stCondLst>
                                        </p:cTn>
                                        <p:tgtEl>
                                          <p:spTgt spid="79"/>
                                        </p:tgtEl>
                                        <p:attrNameLst>
                                          <p:attrName>style.visibility</p:attrName>
                                        </p:attrNameLst>
                                      </p:cBhvr>
                                      <p:to>
                                        <p:strVal val="visible"/>
                                      </p:to>
                                    </p:set>
                                    <p:animEffect transition="in" filter="fade">
                                      <p:cBhvr>
                                        <p:cTn id="136" dur="500"/>
                                        <p:tgtEl>
                                          <p:spTgt spid="7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fade">
                                      <p:cBhvr>
                                        <p:cTn id="139" dur="500"/>
                                        <p:tgtEl>
                                          <p:spTgt spid="8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4"/>
                                        </p:tgtEl>
                                        <p:attrNameLst>
                                          <p:attrName>style.visibility</p:attrName>
                                        </p:attrNameLst>
                                      </p:cBhvr>
                                      <p:to>
                                        <p:strVal val="visible"/>
                                      </p:to>
                                    </p:set>
                                    <p:animEffect transition="in" filter="fade">
                                      <p:cBhvr>
                                        <p:cTn id="142" dur="500"/>
                                        <p:tgtEl>
                                          <p:spTgt spid="84"/>
                                        </p:tgtEl>
                                      </p:cBhvr>
                                    </p:animEffect>
                                  </p:childTnLst>
                                </p:cTn>
                              </p:par>
                              <p:par>
                                <p:cTn id="143" presetID="10" presetClass="entr" presetSubtype="0" fill="hold" nodeType="with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fade">
                                      <p:cBhvr>
                                        <p:cTn id="145" dur="500"/>
                                        <p:tgtEl>
                                          <p:spTgt spid="8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6"/>
                                        </p:tgtEl>
                                        <p:attrNameLst>
                                          <p:attrName>style.visibility</p:attrName>
                                        </p:attrNameLst>
                                      </p:cBhvr>
                                      <p:to>
                                        <p:strVal val="visible"/>
                                      </p:to>
                                    </p:set>
                                    <p:animEffect transition="in" filter="fade">
                                      <p:cBhvr>
                                        <p:cTn id="148" dur="500"/>
                                        <p:tgtEl>
                                          <p:spTgt spid="96"/>
                                        </p:tgtEl>
                                      </p:cBhvr>
                                    </p:animEffect>
                                  </p:childTnLst>
                                </p:cTn>
                              </p:par>
                              <p:par>
                                <p:cTn id="149" presetID="10" presetClass="entr" presetSubtype="0" fill="hold" nodeType="withEffect">
                                  <p:stCondLst>
                                    <p:cond delay="0"/>
                                  </p:stCondLst>
                                  <p:childTnLst>
                                    <p:set>
                                      <p:cBhvr>
                                        <p:cTn id="150" dur="1" fill="hold">
                                          <p:stCondLst>
                                            <p:cond delay="0"/>
                                          </p:stCondLst>
                                        </p:cTn>
                                        <p:tgtEl>
                                          <p:spTgt spid="97"/>
                                        </p:tgtEl>
                                        <p:attrNameLst>
                                          <p:attrName>style.visibility</p:attrName>
                                        </p:attrNameLst>
                                      </p:cBhvr>
                                      <p:to>
                                        <p:strVal val="visible"/>
                                      </p:to>
                                    </p:set>
                                    <p:animEffect transition="in" filter="fade">
                                      <p:cBhvr>
                                        <p:cTn id="151" dur="500"/>
                                        <p:tgtEl>
                                          <p:spTgt spid="9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10"/>
                                        </p:tgtEl>
                                        <p:attrNameLst>
                                          <p:attrName>style.visibility</p:attrName>
                                        </p:attrNameLst>
                                      </p:cBhvr>
                                      <p:to>
                                        <p:strVal val="visible"/>
                                      </p:to>
                                    </p:set>
                                    <p:animEffect transition="in" filter="fade">
                                      <p:cBhvr>
                                        <p:cTn id="154" dur="500"/>
                                        <p:tgtEl>
                                          <p:spTgt spid="110"/>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11"/>
                                        </p:tgtEl>
                                        <p:attrNameLst>
                                          <p:attrName>style.visibility</p:attrName>
                                        </p:attrNameLst>
                                      </p:cBhvr>
                                      <p:to>
                                        <p:strVal val="visible"/>
                                      </p:to>
                                    </p:set>
                                    <p:animEffect transition="in" filter="fade">
                                      <p:cBhvr>
                                        <p:cTn id="157" dur="500"/>
                                        <p:tgtEl>
                                          <p:spTgt spid="111"/>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12"/>
                                        </p:tgtEl>
                                        <p:attrNameLst>
                                          <p:attrName>style.visibility</p:attrName>
                                        </p:attrNameLst>
                                      </p:cBhvr>
                                      <p:to>
                                        <p:strVal val="visible"/>
                                      </p:to>
                                    </p:set>
                                    <p:animEffect transition="in" filter="fade">
                                      <p:cBhvr>
                                        <p:cTn id="160" dur="500"/>
                                        <p:tgtEl>
                                          <p:spTgt spid="112"/>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3"/>
                                        </p:tgtEl>
                                        <p:attrNameLst>
                                          <p:attrName>style.visibility</p:attrName>
                                        </p:attrNameLst>
                                      </p:cBhvr>
                                      <p:to>
                                        <p:strVal val="visible"/>
                                      </p:to>
                                    </p:set>
                                    <p:animEffect transition="in" filter="fade">
                                      <p:cBhvr>
                                        <p:cTn id="163" dur="500"/>
                                        <p:tgtEl>
                                          <p:spTgt spid="113"/>
                                        </p:tgtEl>
                                      </p:cBhvr>
                                    </p:animEffect>
                                  </p:childTnLst>
                                </p:cTn>
                              </p:par>
                              <p:par>
                                <p:cTn id="164" presetID="10" presetClass="entr" presetSubtype="0" fill="hold" nodeType="withEffect">
                                  <p:stCondLst>
                                    <p:cond delay="0"/>
                                  </p:stCondLst>
                                  <p:childTnLst>
                                    <p:set>
                                      <p:cBhvr>
                                        <p:cTn id="165" dur="1" fill="hold">
                                          <p:stCondLst>
                                            <p:cond delay="0"/>
                                          </p:stCondLst>
                                        </p:cTn>
                                        <p:tgtEl>
                                          <p:spTgt spid="114"/>
                                        </p:tgtEl>
                                        <p:attrNameLst>
                                          <p:attrName>style.visibility</p:attrName>
                                        </p:attrNameLst>
                                      </p:cBhvr>
                                      <p:to>
                                        <p:strVal val="visible"/>
                                      </p:to>
                                    </p:set>
                                    <p:animEffect transition="in" filter="fade">
                                      <p:cBhvr>
                                        <p:cTn id="166" dur="500"/>
                                        <p:tgtEl>
                                          <p:spTgt spid="11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16"/>
                                        </p:tgtEl>
                                        <p:attrNameLst>
                                          <p:attrName>style.visibility</p:attrName>
                                        </p:attrNameLst>
                                      </p:cBhvr>
                                      <p:to>
                                        <p:strVal val="visible"/>
                                      </p:to>
                                    </p:set>
                                    <p:animEffect transition="in" filter="fade">
                                      <p:cBhvr>
                                        <p:cTn id="169" dur="500"/>
                                        <p:tgtEl>
                                          <p:spTgt spid="116"/>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21"/>
                                        </p:tgtEl>
                                        <p:attrNameLst>
                                          <p:attrName>style.visibility</p:attrName>
                                        </p:attrNameLst>
                                      </p:cBhvr>
                                      <p:to>
                                        <p:strVal val="visible"/>
                                      </p:to>
                                    </p:set>
                                    <p:animEffect transition="in" filter="fade">
                                      <p:cBhvr>
                                        <p:cTn id="172" dur="500"/>
                                        <p:tgtEl>
                                          <p:spTgt spid="12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2"/>
                                        </p:tgtEl>
                                        <p:attrNameLst>
                                          <p:attrName>style.visibility</p:attrName>
                                        </p:attrNameLst>
                                      </p:cBhvr>
                                      <p:to>
                                        <p:strVal val="visible"/>
                                      </p:to>
                                    </p:set>
                                    <p:animEffect transition="in" filter="fade">
                                      <p:cBhvr>
                                        <p:cTn id="17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19" grpId="0" animBg="1"/>
      <p:bldP spid="118" grpId="0" animBg="1"/>
      <p:bldP spid="117" grpId="0" animBg="1"/>
      <p:bldP spid="4" grpId="0" animBg="1"/>
      <p:bldP spid="7" grpId="0" animBg="1"/>
      <p:bldP spid="8" grpId="0"/>
      <p:bldP spid="11" grpId="0" animBg="1"/>
      <p:bldP spid="12" grpId="0" animBg="1"/>
      <p:bldP spid="13" grpId="0" animBg="1"/>
      <p:bldP spid="14" grpId="0"/>
      <p:bldP spid="16" grpId="0" animBg="1"/>
      <p:bldP spid="17" grpId="0"/>
      <p:bldP spid="18" grpId="0"/>
      <p:bldP spid="19" grpId="0"/>
      <p:bldP spid="20" grpId="0"/>
      <p:bldP spid="27" grpId="0"/>
      <p:bldP spid="28" grpId="0"/>
      <p:bldP spid="34" grpId="0"/>
      <p:bldP spid="35" grpId="0"/>
      <p:bldP spid="36" grpId="0"/>
      <p:bldP spid="37" grpId="0"/>
      <p:bldP spid="42" grpId="0"/>
      <p:bldP spid="43" grpId="0"/>
      <p:bldP spid="48" grpId="0"/>
      <p:bldP spid="49" grpId="0"/>
      <p:bldP spid="54" grpId="0"/>
      <p:bldP spid="55" grpId="0"/>
      <p:bldP spid="60" grpId="0"/>
      <p:bldP spid="65" grpId="0"/>
      <p:bldP spid="66" grpId="0"/>
      <p:bldP spid="71" grpId="0"/>
      <p:bldP spid="72" grpId="0"/>
      <p:bldP spid="77" grpId="0"/>
      <p:bldP spid="78" grpId="0"/>
      <p:bldP spid="83" grpId="0"/>
      <p:bldP spid="84" grpId="0"/>
      <p:bldP spid="96" grpId="0" animBg="1"/>
      <p:bldP spid="110" grpId="0"/>
      <p:bldP spid="111" grpId="0" animBg="1"/>
      <p:bldP spid="112" grpId="0" animBg="1"/>
      <p:bldP spid="113" grpId="0"/>
      <p:bldP spid="116" grpId="0" animBg="1"/>
      <p:bldP spid="121" grpId="0" animBg="1"/>
      <p:bldP spid="1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object 24">
            <a:extLst>
              <a:ext uri="{FF2B5EF4-FFF2-40B4-BE49-F238E27FC236}">
                <a16:creationId xmlns:a16="http://schemas.microsoft.com/office/drawing/2014/main" id="{F14A6BAC-8C3A-4C35-9C76-27F76B747305}"/>
              </a:ext>
            </a:extLst>
          </p:cNvPr>
          <p:cNvGrpSpPr/>
          <p:nvPr/>
        </p:nvGrpSpPr>
        <p:grpSpPr>
          <a:xfrm>
            <a:off x="1034897" y="1911253"/>
            <a:ext cx="4170045" cy="383540"/>
            <a:chOff x="1034897" y="2315514"/>
            <a:chExt cx="4170045" cy="383540"/>
          </a:xfrm>
        </p:grpSpPr>
        <p:sp>
          <p:nvSpPr>
            <p:cNvPr id="62" name="object 25">
              <a:extLst>
                <a:ext uri="{FF2B5EF4-FFF2-40B4-BE49-F238E27FC236}">
                  <a16:creationId xmlns:a16="http://schemas.microsoft.com/office/drawing/2014/main" id="{926E8784-7954-4EA0-BB68-6A4CE134E2E8}"/>
                </a:ext>
              </a:extLst>
            </p:cNvPr>
            <p:cNvSpPr/>
            <p:nvPr/>
          </p:nvSpPr>
          <p:spPr>
            <a:xfrm>
              <a:off x="1036485" y="2317102"/>
              <a:ext cx="4166870" cy="380365"/>
            </a:xfrm>
            <a:custGeom>
              <a:avLst/>
              <a:gdLst/>
              <a:ahLst/>
              <a:cxnLst/>
              <a:rect l="l" t="t" r="r" b="b"/>
              <a:pathLst>
                <a:path w="4166870" h="380364">
                  <a:moveTo>
                    <a:pt x="4166831" y="0"/>
                  </a:moveTo>
                  <a:lnTo>
                    <a:pt x="0" y="0"/>
                  </a:lnTo>
                  <a:lnTo>
                    <a:pt x="0" y="379882"/>
                  </a:lnTo>
                  <a:lnTo>
                    <a:pt x="4166831" y="379882"/>
                  </a:lnTo>
                  <a:lnTo>
                    <a:pt x="4166831" y="0"/>
                  </a:lnTo>
                  <a:close/>
                </a:path>
              </a:pathLst>
            </a:custGeom>
            <a:solidFill>
              <a:srgbClr val="FFFFFF"/>
            </a:solidFill>
          </p:spPr>
          <p:txBody>
            <a:bodyPr wrap="square" lIns="0" tIns="0" rIns="0" bIns="0" rtlCol="0"/>
            <a:lstStyle/>
            <a:p>
              <a:endParaRPr/>
            </a:p>
          </p:txBody>
        </p:sp>
        <p:sp>
          <p:nvSpPr>
            <p:cNvPr id="63" name="object 26">
              <a:extLst>
                <a:ext uri="{FF2B5EF4-FFF2-40B4-BE49-F238E27FC236}">
                  <a16:creationId xmlns:a16="http://schemas.microsoft.com/office/drawing/2014/main" id="{97264B2C-FE41-42EF-BB09-97D427F0EE96}"/>
                </a:ext>
              </a:extLst>
            </p:cNvPr>
            <p:cNvSpPr/>
            <p:nvPr/>
          </p:nvSpPr>
          <p:spPr>
            <a:xfrm>
              <a:off x="1036485" y="2317102"/>
              <a:ext cx="4166870" cy="380365"/>
            </a:xfrm>
            <a:custGeom>
              <a:avLst/>
              <a:gdLst/>
              <a:ahLst/>
              <a:cxnLst/>
              <a:rect l="l" t="t" r="r" b="b"/>
              <a:pathLst>
                <a:path w="4166870" h="380364">
                  <a:moveTo>
                    <a:pt x="4166831" y="379882"/>
                  </a:moveTo>
                  <a:lnTo>
                    <a:pt x="0" y="379882"/>
                  </a:lnTo>
                  <a:lnTo>
                    <a:pt x="0" y="0"/>
                  </a:lnTo>
                  <a:lnTo>
                    <a:pt x="4166831" y="0"/>
                  </a:lnTo>
                  <a:lnTo>
                    <a:pt x="4166831" y="379882"/>
                  </a:lnTo>
                  <a:close/>
                </a:path>
              </a:pathLst>
            </a:custGeom>
            <a:ln w="3175">
              <a:solidFill>
                <a:srgbClr val="AAA7A7"/>
              </a:solidFill>
            </a:ln>
          </p:spPr>
          <p:txBody>
            <a:bodyPr wrap="square" lIns="0" tIns="0" rIns="0" bIns="0" rtlCol="0"/>
            <a:lstStyle/>
            <a:p>
              <a:endParaRPr/>
            </a:p>
          </p:txBody>
        </p:sp>
        <p:sp>
          <p:nvSpPr>
            <p:cNvPr id="64" name="object 27">
              <a:extLst>
                <a:ext uri="{FF2B5EF4-FFF2-40B4-BE49-F238E27FC236}">
                  <a16:creationId xmlns:a16="http://schemas.microsoft.com/office/drawing/2014/main" id="{F2475C0F-43C3-4E95-8EEC-AA3839B423BE}"/>
                </a:ext>
              </a:extLst>
            </p:cNvPr>
            <p:cNvSpPr/>
            <p:nvPr/>
          </p:nvSpPr>
          <p:spPr>
            <a:xfrm>
              <a:off x="1037844" y="2442019"/>
              <a:ext cx="153670" cy="153670"/>
            </a:xfrm>
            <a:custGeom>
              <a:avLst/>
              <a:gdLst/>
              <a:ahLst/>
              <a:cxnLst/>
              <a:rect l="l" t="t" r="r" b="b"/>
              <a:pathLst>
                <a:path w="153669" h="153669">
                  <a:moveTo>
                    <a:pt x="153136" y="0"/>
                  </a:moveTo>
                  <a:lnTo>
                    <a:pt x="12" y="0"/>
                  </a:lnTo>
                  <a:lnTo>
                    <a:pt x="12" y="121323"/>
                  </a:lnTo>
                  <a:lnTo>
                    <a:pt x="0" y="153123"/>
                  </a:lnTo>
                  <a:lnTo>
                    <a:pt x="153123" y="153123"/>
                  </a:lnTo>
                  <a:lnTo>
                    <a:pt x="153136" y="0"/>
                  </a:lnTo>
                  <a:close/>
                </a:path>
              </a:pathLst>
            </a:custGeom>
            <a:solidFill>
              <a:srgbClr val="027547"/>
            </a:solidFill>
          </p:spPr>
          <p:txBody>
            <a:bodyPr wrap="square" lIns="0" tIns="0" rIns="0" bIns="0" rtlCol="0"/>
            <a:lstStyle/>
            <a:p>
              <a:endParaRPr/>
            </a:p>
          </p:txBody>
        </p:sp>
      </p:grpSp>
      <p:sp>
        <p:nvSpPr>
          <p:cNvPr id="8" name="object 8"/>
          <p:cNvSpPr txBox="1"/>
          <p:nvPr/>
        </p:nvSpPr>
        <p:spPr>
          <a:xfrm>
            <a:off x="3966845" y="1978571"/>
            <a:ext cx="74866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Gendaria,</a:t>
            </a:r>
            <a:r>
              <a:rPr sz="800" spc="15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grpSp>
        <p:nvGrpSpPr>
          <p:cNvPr id="9" name="object 9"/>
          <p:cNvGrpSpPr/>
          <p:nvPr/>
        </p:nvGrpSpPr>
        <p:grpSpPr>
          <a:xfrm>
            <a:off x="876503" y="1515897"/>
            <a:ext cx="2232660" cy="496570"/>
            <a:chOff x="876503" y="1515897"/>
            <a:chExt cx="2232660" cy="496570"/>
          </a:xfrm>
        </p:grpSpPr>
        <p:sp>
          <p:nvSpPr>
            <p:cNvPr id="10" name="object 10"/>
            <p:cNvSpPr/>
            <p:nvPr/>
          </p:nvSpPr>
          <p:spPr>
            <a:xfrm>
              <a:off x="876490" y="1515897"/>
              <a:ext cx="2232660" cy="367665"/>
            </a:xfrm>
            <a:custGeom>
              <a:avLst/>
              <a:gdLst/>
              <a:ahLst/>
              <a:cxnLst/>
              <a:rect l="l" t="t" r="r" b="b"/>
              <a:pathLst>
                <a:path w="2232660" h="367664">
                  <a:moveTo>
                    <a:pt x="2232660" y="0"/>
                  </a:moveTo>
                  <a:lnTo>
                    <a:pt x="0" y="0"/>
                  </a:lnTo>
                  <a:lnTo>
                    <a:pt x="0" y="367080"/>
                  </a:lnTo>
                  <a:lnTo>
                    <a:pt x="2232660" y="367080"/>
                  </a:lnTo>
                  <a:lnTo>
                    <a:pt x="2232660" y="71805"/>
                  </a:lnTo>
                  <a:lnTo>
                    <a:pt x="2232660" y="0"/>
                  </a:lnTo>
                  <a:close/>
                </a:path>
              </a:pathLst>
            </a:custGeom>
            <a:solidFill>
              <a:srgbClr val="027547"/>
            </a:solidFill>
          </p:spPr>
          <p:txBody>
            <a:bodyPr wrap="square" lIns="0" tIns="0" rIns="0" bIns="0" rtlCol="0"/>
            <a:lstStyle/>
            <a:p>
              <a:endParaRPr/>
            </a:p>
          </p:txBody>
        </p:sp>
        <p:sp>
          <p:nvSpPr>
            <p:cNvPr id="11" name="object 11"/>
            <p:cNvSpPr/>
            <p:nvPr/>
          </p:nvSpPr>
          <p:spPr>
            <a:xfrm>
              <a:off x="876504" y="1882978"/>
              <a:ext cx="149225" cy="129539"/>
            </a:xfrm>
            <a:custGeom>
              <a:avLst/>
              <a:gdLst/>
              <a:ahLst/>
              <a:cxnLst/>
              <a:rect l="l" t="t" r="r" b="b"/>
              <a:pathLst>
                <a:path w="149225" h="129539">
                  <a:moveTo>
                    <a:pt x="149225" y="0"/>
                  </a:moveTo>
                  <a:lnTo>
                    <a:pt x="0" y="0"/>
                  </a:lnTo>
                  <a:lnTo>
                    <a:pt x="149225" y="129362"/>
                  </a:lnTo>
                  <a:lnTo>
                    <a:pt x="149225" y="0"/>
                  </a:lnTo>
                  <a:close/>
                </a:path>
              </a:pathLst>
            </a:custGeom>
            <a:solidFill>
              <a:srgbClr val="02351D"/>
            </a:solidFill>
          </p:spPr>
          <p:txBody>
            <a:bodyPr wrap="square" lIns="0" tIns="0" rIns="0" bIns="0" rtlCol="0"/>
            <a:lstStyle/>
            <a:p>
              <a:endParaRPr/>
            </a:p>
          </p:txBody>
        </p:sp>
      </p:grpSp>
      <p:sp>
        <p:nvSpPr>
          <p:cNvPr id="12" name="object 12"/>
          <p:cNvSpPr txBox="1"/>
          <p:nvPr/>
        </p:nvSpPr>
        <p:spPr>
          <a:xfrm>
            <a:off x="876503" y="1515897"/>
            <a:ext cx="2232660" cy="367665"/>
          </a:xfrm>
          <a:prstGeom prst="rect">
            <a:avLst/>
          </a:prstGeom>
        </p:spPr>
        <p:txBody>
          <a:bodyPr vert="horz" wrap="square" lIns="0" tIns="59690" rIns="0" bIns="0" rtlCol="0">
            <a:spAutoFit/>
          </a:bodyPr>
          <a:lstStyle/>
          <a:p>
            <a:pPr marL="676275">
              <a:lnSpc>
                <a:spcPct val="100000"/>
              </a:lnSpc>
              <a:spcBef>
                <a:spcPts val="470"/>
              </a:spcBef>
            </a:pPr>
            <a:r>
              <a:rPr sz="1200" b="1" spc="-40" dirty="0">
                <a:solidFill>
                  <a:srgbClr val="FFFFFF"/>
                </a:solidFill>
                <a:latin typeface="Trebuchet MS"/>
                <a:cs typeface="Trebuchet MS"/>
              </a:rPr>
              <a:t>Client</a:t>
            </a:r>
            <a:r>
              <a:rPr sz="1200" b="1" spc="-60" dirty="0">
                <a:solidFill>
                  <a:srgbClr val="FFFFFF"/>
                </a:solidFill>
                <a:latin typeface="Trebuchet MS"/>
                <a:cs typeface="Trebuchet MS"/>
              </a:rPr>
              <a:t> </a:t>
            </a:r>
            <a:r>
              <a:rPr sz="1200" b="1" spc="-20" dirty="0">
                <a:solidFill>
                  <a:srgbClr val="FFFFFF"/>
                </a:solidFill>
                <a:latin typeface="Trebuchet MS"/>
                <a:cs typeface="Trebuchet MS"/>
              </a:rPr>
              <a:t>Name</a:t>
            </a:r>
            <a:endParaRPr sz="1200">
              <a:latin typeface="Trebuchet MS"/>
              <a:cs typeface="Trebuchet MS"/>
            </a:endParaRPr>
          </a:p>
        </p:txBody>
      </p:sp>
      <p:sp>
        <p:nvSpPr>
          <p:cNvPr id="13" name="object 13"/>
          <p:cNvSpPr txBox="1">
            <a:spLocks noGrp="1"/>
          </p:cNvSpPr>
          <p:nvPr>
            <p:ph type="title"/>
          </p:nvPr>
        </p:nvSpPr>
        <p:spPr>
          <a:prstGeom prst="rect">
            <a:avLst/>
          </a:prstGeom>
        </p:spPr>
        <p:txBody>
          <a:bodyPr vert="horz" wrap="square" lIns="0" tIns="12700" rIns="0" bIns="0" rtlCol="0">
            <a:spAutoFit/>
          </a:bodyPr>
          <a:lstStyle/>
          <a:p>
            <a:pPr marL="108585">
              <a:lnSpc>
                <a:spcPct val="100000"/>
              </a:lnSpc>
              <a:spcBef>
                <a:spcPts val="100"/>
              </a:spcBef>
              <a:tabLst>
                <a:tab pos="1570355" algn="l"/>
                <a:tab pos="2245360" algn="l"/>
                <a:tab pos="3260090" algn="l"/>
                <a:tab pos="5066665" algn="l"/>
              </a:tabLst>
            </a:pPr>
            <a:r>
              <a:rPr spc="305" dirty="0">
                <a:solidFill>
                  <a:srgbClr val="010202"/>
                </a:solidFill>
              </a:rPr>
              <a:t>S</a:t>
            </a:r>
            <a:r>
              <a:rPr spc="-305" dirty="0">
                <a:solidFill>
                  <a:srgbClr val="010202"/>
                </a:solidFill>
              </a:rPr>
              <a:t> </a:t>
            </a:r>
            <a:r>
              <a:rPr spc="-25" dirty="0">
                <a:solidFill>
                  <a:srgbClr val="010202"/>
                </a:solidFill>
              </a:rPr>
              <a:t>o</a:t>
            </a:r>
            <a:r>
              <a:rPr spc="-300" dirty="0">
                <a:solidFill>
                  <a:srgbClr val="010202"/>
                </a:solidFill>
              </a:rPr>
              <a:t> </a:t>
            </a:r>
            <a:r>
              <a:rPr dirty="0">
                <a:solidFill>
                  <a:srgbClr val="010202"/>
                </a:solidFill>
              </a:rPr>
              <a:t>m</a:t>
            </a:r>
            <a:r>
              <a:rPr spc="-305" dirty="0">
                <a:solidFill>
                  <a:srgbClr val="010202"/>
                </a:solidFill>
              </a:rPr>
              <a:t> </a:t>
            </a:r>
            <a:r>
              <a:rPr spc="-50" dirty="0">
                <a:solidFill>
                  <a:srgbClr val="010202"/>
                </a:solidFill>
              </a:rPr>
              <a:t>e</a:t>
            </a:r>
            <a:r>
              <a:rPr dirty="0">
                <a:solidFill>
                  <a:srgbClr val="010202"/>
                </a:solidFill>
              </a:rPr>
              <a:t>	</a:t>
            </a:r>
            <a:r>
              <a:rPr spc="-25" dirty="0">
                <a:solidFill>
                  <a:srgbClr val="010202"/>
                </a:solidFill>
              </a:rPr>
              <a:t>o</a:t>
            </a:r>
            <a:r>
              <a:rPr spc="-305" dirty="0">
                <a:solidFill>
                  <a:srgbClr val="010202"/>
                </a:solidFill>
              </a:rPr>
              <a:t> </a:t>
            </a:r>
            <a:r>
              <a:rPr spc="-50" dirty="0">
                <a:solidFill>
                  <a:srgbClr val="010202"/>
                </a:solidFill>
              </a:rPr>
              <a:t>f</a:t>
            </a:r>
            <a:r>
              <a:rPr dirty="0">
                <a:solidFill>
                  <a:srgbClr val="010202"/>
                </a:solidFill>
              </a:rPr>
              <a:t>	</a:t>
            </a:r>
            <a:r>
              <a:rPr spc="-50" dirty="0">
                <a:solidFill>
                  <a:srgbClr val="010202"/>
                </a:solidFill>
              </a:rPr>
              <a:t>O</a:t>
            </a:r>
            <a:r>
              <a:rPr spc="-305" dirty="0">
                <a:solidFill>
                  <a:srgbClr val="010202"/>
                </a:solidFill>
              </a:rPr>
              <a:t> </a:t>
            </a:r>
            <a:r>
              <a:rPr spc="-114" dirty="0">
                <a:solidFill>
                  <a:srgbClr val="010202"/>
                </a:solidFill>
              </a:rPr>
              <a:t>u</a:t>
            </a:r>
            <a:r>
              <a:rPr spc="-300" dirty="0">
                <a:solidFill>
                  <a:srgbClr val="010202"/>
                </a:solidFill>
              </a:rPr>
              <a:t> </a:t>
            </a:r>
            <a:r>
              <a:rPr spc="-50" dirty="0">
                <a:solidFill>
                  <a:srgbClr val="010202"/>
                </a:solidFill>
              </a:rPr>
              <a:t>r</a:t>
            </a:r>
            <a:r>
              <a:rPr dirty="0">
                <a:solidFill>
                  <a:srgbClr val="010202"/>
                </a:solidFill>
              </a:rPr>
              <a:t>	</a:t>
            </a:r>
            <a:r>
              <a:rPr spc="90" dirty="0"/>
              <a:t>V</a:t>
            </a:r>
            <a:r>
              <a:rPr spc="-375" dirty="0"/>
              <a:t> </a:t>
            </a:r>
            <a:r>
              <a:rPr dirty="0"/>
              <a:t>a</a:t>
            </a:r>
            <a:r>
              <a:rPr spc="-295" dirty="0"/>
              <a:t> </a:t>
            </a:r>
            <a:r>
              <a:rPr spc="-105" dirty="0"/>
              <a:t>l</a:t>
            </a:r>
            <a:r>
              <a:rPr spc="-300" dirty="0"/>
              <a:t> </a:t>
            </a:r>
            <a:r>
              <a:rPr spc="-114" dirty="0"/>
              <a:t>u</a:t>
            </a:r>
            <a:r>
              <a:rPr spc="-300" dirty="0"/>
              <a:t> </a:t>
            </a:r>
            <a:r>
              <a:rPr spc="-110" dirty="0"/>
              <a:t>e</a:t>
            </a:r>
            <a:r>
              <a:rPr spc="-305" dirty="0"/>
              <a:t> </a:t>
            </a:r>
            <a:r>
              <a:rPr spc="-50" dirty="0"/>
              <a:t>d</a:t>
            </a:r>
            <a:r>
              <a:rPr dirty="0"/>
              <a:t>	</a:t>
            </a:r>
            <a:r>
              <a:rPr spc="110" dirty="0"/>
              <a:t>C</a:t>
            </a:r>
            <a:r>
              <a:rPr spc="-305" dirty="0"/>
              <a:t> </a:t>
            </a:r>
            <a:r>
              <a:rPr spc="-105" dirty="0"/>
              <a:t>l</a:t>
            </a:r>
            <a:r>
              <a:rPr spc="-305" dirty="0"/>
              <a:t> </a:t>
            </a:r>
            <a:r>
              <a:rPr spc="-114" dirty="0"/>
              <a:t>i</a:t>
            </a:r>
            <a:r>
              <a:rPr spc="-305" dirty="0"/>
              <a:t> </a:t>
            </a:r>
            <a:r>
              <a:rPr spc="-110" dirty="0"/>
              <a:t>e</a:t>
            </a:r>
            <a:r>
              <a:rPr spc="-305" dirty="0"/>
              <a:t> </a:t>
            </a:r>
            <a:r>
              <a:rPr spc="-114" dirty="0"/>
              <a:t>n</a:t>
            </a:r>
            <a:r>
              <a:rPr spc="-295" dirty="0"/>
              <a:t> </a:t>
            </a:r>
            <a:r>
              <a:rPr spc="-185" dirty="0"/>
              <a:t>t</a:t>
            </a:r>
            <a:r>
              <a:rPr spc="-300" dirty="0"/>
              <a:t> </a:t>
            </a:r>
            <a:r>
              <a:rPr spc="195" dirty="0"/>
              <a:t>s</a:t>
            </a:r>
          </a:p>
        </p:txBody>
      </p:sp>
      <p:sp>
        <p:nvSpPr>
          <p:cNvPr id="14" name="object 14"/>
          <p:cNvSpPr/>
          <p:nvPr/>
        </p:nvSpPr>
        <p:spPr>
          <a:xfrm>
            <a:off x="3913556" y="1515897"/>
            <a:ext cx="1290320" cy="367665"/>
          </a:xfrm>
          <a:custGeom>
            <a:avLst/>
            <a:gdLst/>
            <a:ahLst/>
            <a:cxnLst/>
            <a:rect l="l" t="t" r="r" b="b"/>
            <a:pathLst>
              <a:path w="1290320" h="367664">
                <a:moveTo>
                  <a:pt x="1289773" y="71805"/>
                </a:moveTo>
                <a:lnTo>
                  <a:pt x="1289761" y="0"/>
                </a:lnTo>
                <a:lnTo>
                  <a:pt x="0" y="0"/>
                </a:lnTo>
                <a:lnTo>
                  <a:pt x="0" y="367080"/>
                </a:lnTo>
                <a:lnTo>
                  <a:pt x="1289761" y="367080"/>
                </a:lnTo>
                <a:lnTo>
                  <a:pt x="1289773" y="71805"/>
                </a:lnTo>
                <a:close/>
              </a:path>
            </a:pathLst>
          </a:custGeom>
          <a:solidFill>
            <a:srgbClr val="027547"/>
          </a:solidFill>
        </p:spPr>
        <p:txBody>
          <a:bodyPr wrap="square" lIns="0" tIns="0" rIns="0" bIns="0" rtlCol="0"/>
          <a:lstStyle/>
          <a:p>
            <a:endParaRPr/>
          </a:p>
        </p:txBody>
      </p:sp>
      <p:sp>
        <p:nvSpPr>
          <p:cNvPr id="15" name="object 15"/>
          <p:cNvSpPr txBox="1"/>
          <p:nvPr/>
        </p:nvSpPr>
        <p:spPr>
          <a:xfrm>
            <a:off x="3913555" y="1515897"/>
            <a:ext cx="1290320" cy="367665"/>
          </a:xfrm>
          <a:prstGeom prst="rect">
            <a:avLst/>
          </a:prstGeom>
        </p:spPr>
        <p:txBody>
          <a:bodyPr vert="horz" wrap="square" lIns="0" tIns="59690" rIns="0" bIns="0" rtlCol="0">
            <a:spAutoFit/>
          </a:bodyPr>
          <a:lstStyle/>
          <a:p>
            <a:pPr marL="340360">
              <a:lnSpc>
                <a:spcPct val="100000"/>
              </a:lnSpc>
              <a:spcBef>
                <a:spcPts val="470"/>
              </a:spcBef>
            </a:pPr>
            <a:r>
              <a:rPr sz="1200" b="1" spc="-10" dirty="0">
                <a:solidFill>
                  <a:srgbClr val="FFFFFF"/>
                </a:solidFill>
                <a:latin typeface="Trebuchet MS"/>
                <a:cs typeface="Trebuchet MS"/>
              </a:rPr>
              <a:t>Address</a:t>
            </a:r>
            <a:endParaRPr sz="1200">
              <a:latin typeface="Trebuchet MS"/>
              <a:cs typeface="Trebuchet MS"/>
            </a:endParaRPr>
          </a:p>
        </p:txBody>
      </p:sp>
      <p:sp>
        <p:nvSpPr>
          <p:cNvPr id="16" name="object 16"/>
          <p:cNvSpPr txBox="1"/>
          <p:nvPr/>
        </p:nvSpPr>
        <p:spPr>
          <a:xfrm>
            <a:off x="1240383" y="2001304"/>
            <a:ext cx="83820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Asgar</a:t>
            </a:r>
            <a:r>
              <a:rPr sz="800" b="1" spc="10" dirty="0">
                <a:solidFill>
                  <a:srgbClr val="231F20"/>
                </a:solidFill>
                <a:latin typeface="Trebuchet MS"/>
                <a:cs typeface="Trebuchet MS"/>
              </a:rPr>
              <a:t> </a:t>
            </a:r>
            <a:r>
              <a:rPr sz="800" b="1" spc="-10" dirty="0">
                <a:solidFill>
                  <a:srgbClr val="231F20"/>
                </a:solidFill>
                <a:latin typeface="Trebuchet MS"/>
                <a:cs typeface="Trebuchet MS"/>
              </a:rPr>
              <a:t>Ali</a:t>
            </a:r>
            <a:r>
              <a:rPr sz="800" b="1" spc="10"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grpSp>
        <p:nvGrpSpPr>
          <p:cNvPr id="17" name="object 17"/>
          <p:cNvGrpSpPr/>
          <p:nvPr/>
        </p:nvGrpSpPr>
        <p:grpSpPr>
          <a:xfrm>
            <a:off x="5439727" y="1778114"/>
            <a:ext cx="4170045" cy="464820"/>
            <a:chOff x="5439727" y="1778114"/>
            <a:chExt cx="4170045" cy="464820"/>
          </a:xfrm>
        </p:grpSpPr>
        <p:sp>
          <p:nvSpPr>
            <p:cNvPr id="18" name="object 18"/>
            <p:cNvSpPr/>
            <p:nvPr/>
          </p:nvSpPr>
          <p:spPr>
            <a:xfrm>
              <a:off x="5441315" y="1779701"/>
              <a:ext cx="4166870" cy="461645"/>
            </a:xfrm>
            <a:custGeom>
              <a:avLst/>
              <a:gdLst/>
              <a:ahLst/>
              <a:cxnLst/>
              <a:rect l="l" t="t" r="r" b="b"/>
              <a:pathLst>
                <a:path w="4166870" h="461644">
                  <a:moveTo>
                    <a:pt x="4166844" y="0"/>
                  </a:moveTo>
                  <a:lnTo>
                    <a:pt x="0" y="0"/>
                  </a:lnTo>
                  <a:lnTo>
                    <a:pt x="0" y="106959"/>
                  </a:lnTo>
                  <a:lnTo>
                    <a:pt x="0" y="129413"/>
                  </a:lnTo>
                  <a:lnTo>
                    <a:pt x="0" y="461149"/>
                  </a:lnTo>
                  <a:lnTo>
                    <a:pt x="4166844" y="461149"/>
                  </a:lnTo>
                  <a:lnTo>
                    <a:pt x="4166844" y="129413"/>
                  </a:lnTo>
                  <a:lnTo>
                    <a:pt x="4166844" y="106959"/>
                  </a:lnTo>
                  <a:lnTo>
                    <a:pt x="4166844" y="0"/>
                  </a:lnTo>
                  <a:close/>
                </a:path>
              </a:pathLst>
            </a:custGeom>
            <a:solidFill>
              <a:srgbClr val="FFFFFF"/>
            </a:solidFill>
          </p:spPr>
          <p:txBody>
            <a:bodyPr wrap="square" lIns="0" tIns="0" rIns="0" bIns="0" rtlCol="0"/>
            <a:lstStyle/>
            <a:p>
              <a:endParaRPr/>
            </a:p>
          </p:txBody>
        </p:sp>
        <p:sp>
          <p:nvSpPr>
            <p:cNvPr id="19" name="object 19"/>
            <p:cNvSpPr/>
            <p:nvPr/>
          </p:nvSpPr>
          <p:spPr>
            <a:xfrm>
              <a:off x="5441315" y="1779701"/>
              <a:ext cx="4166870" cy="461645"/>
            </a:xfrm>
            <a:custGeom>
              <a:avLst/>
              <a:gdLst/>
              <a:ahLst/>
              <a:cxnLst/>
              <a:rect l="l" t="t" r="r" b="b"/>
              <a:pathLst>
                <a:path w="4166870" h="461644">
                  <a:moveTo>
                    <a:pt x="4166844" y="461149"/>
                  </a:moveTo>
                  <a:lnTo>
                    <a:pt x="0" y="461149"/>
                  </a:lnTo>
                  <a:lnTo>
                    <a:pt x="0" y="0"/>
                  </a:lnTo>
                  <a:lnTo>
                    <a:pt x="4166844" y="0"/>
                  </a:lnTo>
                  <a:lnTo>
                    <a:pt x="4166844" y="461149"/>
                  </a:lnTo>
                  <a:close/>
                </a:path>
              </a:pathLst>
            </a:custGeom>
            <a:ln w="3175">
              <a:solidFill>
                <a:srgbClr val="AAA7A7"/>
              </a:solidFill>
            </a:ln>
          </p:spPr>
          <p:txBody>
            <a:bodyPr wrap="square" lIns="0" tIns="0" rIns="0" bIns="0" rtlCol="0"/>
            <a:lstStyle/>
            <a:p>
              <a:endParaRPr/>
            </a:p>
          </p:txBody>
        </p:sp>
        <p:sp>
          <p:nvSpPr>
            <p:cNvPr id="20" name="object 20"/>
            <p:cNvSpPr/>
            <p:nvPr/>
          </p:nvSpPr>
          <p:spPr>
            <a:xfrm>
              <a:off x="5442687" y="1985886"/>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21" name="object 21"/>
          <p:cNvSpPr txBox="1"/>
          <p:nvPr/>
        </p:nvSpPr>
        <p:spPr>
          <a:xfrm>
            <a:off x="8200973" y="1509522"/>
            <a:ext cx="1407795" cy="400050"/>
          </a:xfrm>
          <a:prstGeom prst="rect">
            <a:avLst/>
          </a:prstGeom>
          <a:solidFill>
            <a:srgbClr val="027547"/>
          </a:solidFill>
        </p:spPr>
        <p:txBody>
          <a:bodyPr vert="horz" wrap="square" lIns="0" tIns="65405" rIns="0" bIns="0" rtlCol="0">
            <a:spAutoFit/>
          </a:bodyPr>
          <a:lstStyle/>
          <a:p>
            <a:pPr marL="398780">
              <a:lnSpc>
                <a:spcPct val="100000"/>
              </a:lnSpc>
              <a:spcBef>
                <a:spcPts val="515"/>
              </a:spcBef>
            </a:pPr>
            <a:r>
              <a:rPr sz="1200" b="1" spc="-10" dirty="0">
                <a:solidFill>
                  <a:srgbClr val="FFFFFF"/>
                </a:solidFill>
                <a:latin typeface="Trebuchet MS"/>
                <a:cs typeface="Trebuchet MS"/>
              </a:rPr>
              <a:t>Address</a:t>
            </a:r>
            <a:endParaRPr sz="1200">
              <a:latin typeface="Trebuchet MS"/>
              <a:cs typeface="Trebuchet MS"/>
            </a:endParaRPr>
          </a:p>
        </p:txBody>
      </p:sp>
      <p:sp>
        <p:nvSpPr>
          <p:cNvPr id="22" name="object 22"/>
          <p:cNvSpPr/>
          <p:nvPr/>
        </p:nvSpPr>
        <p:spPr>
          <a:xfrm>
            <a:off x="5355374" y="1519580"/>
            <a:ext cx="2254250" cy="367665"/>
          </a:xfrm>
          <a:custGeom>
            <a:avLst/>
            <a:gdLst/>
            <a:ahLst/>
            <a:cxnLst/>
            <a:rect l="l" t="t" r="r" b="b"/>
            <a:pathLst>
              <a:path w="2254250" h="367664">
                <a:moveTo>
                  <a:pt x="2254085" y="0"/>
                </a:moveTo>
                <a:lnTo>
                  <a:pt x="0" y="0"/>
                </a:lnTo>
                <a:lnTo>
                  <a:pt x="0" y="300405"/>
                </a:lnTo>
                <a:lnTo>
                  <a:pt x="0" y="367080"/>
                </a:lnTo>
                <a:lnTo>
                  <a:pt x="2254085" y="367080"/>
                </a:lnTo>
                <a:lnTo>
                  <a:pt x="2254085" y="71805"/>
                </a:lnTo>
                <a:lnTo>
                  <a:pt x="2254085" y="0"/>
                </a:lnTo>
                <a:close/>
              </a:path>
            </a:pathLst>
          </a:custGeom>
          <a:solidFill>
            <a:srgbClr val="027547"/>
          </a:solidFill>
        </p:spPr>
        <p:txBody>
          <a:bodyPr wrap="square" lIns="0" tIns="0" rIns="0" bIns="0" rtlCol="0"/>
          <a:lstStyle/>
          <a:p>
            <a:endParaRPr/>
          </a:p>
        </p:txBody>
      </p:sp>
      <p:sp>
        <p:nvSpPr>
          <p:cNvPr id="23" name="object 23"/>
          <p:cNvSpPr txBox="1"/>
          <p:nvPr/>
        </p:nvSpPr>
        <p:spPr>
          <a:xfrm>
            <a:off x="5355374" y="1519580"/>
            <a:ext cx="2254250" cy="367665"/>
          </a:xfrm>
          <a:prstGeom prst="rect">
            <a:avLst/>
          </a:prstGeom>
        </p:spPr>
        <p:txBody>
          <a:bodyPr vert="horz" wrap="square" lIns="0" tIns="59690" rIns="0" bIns="0" rtlCol="0">
            <a:spAutoFit/>
          </a:bodyPr>
          <a:lstStyle/>
          <a:p>
            <a:pPr marL="687070">
              <a:lnSpc>
                <a:spcPct val="100000"/>
              </a:lnSpc>
              <a:spcBef>
                <a:spcPts val="470"/>
              </a:spcBef>
            </a:pPr>
            <a:r>
              <a:rPr sz="1200" b="1" spc="-40" dirty="0">
                <a:solidFill>
                  <a:srgbClr val="FFFFFF"/>
                </a:solidFill>
                <a:latin typeface="Trebuchet MS"/>
                <a:cs typeface="Trebuchet MS"/>
              </a:rPr>
              <a:t>Client</a:t>
            </a:r>
            <a:r>
              <a:rPr sz="1200" b="1" spc="-60" dirty="0">
                <a:solidFill>
                  <a:srgbClr val="FFFFFF"/>
                </a:solidFill>
                <a:latin typeface="Trebuchet MS"/>
                <a:cs typeface="Trebuchet MS"/>
              </a:rPr>
              <a:t> </a:t>
            </a:r>
            <a:r>
              <a:rPr sz="1200" b="1" spc="-20" dirty="0">
                <a:solidFill>
                  <a:srgbClr val="FFFFFF"/>
                </a:solidFill>
                <a:latin typeface="Trebuchet MS"/>
                <a:cs typeface="Trebuchet MS"/>
              </a:rPr>
              <a:t>Name</a:t>
            </a:r>
            <a:endParaRPr sz="1200">
              <a:latin typeface="Trebuchet MS"/>
              <a:cs typeface="Trebuchet MS"/>
            </a:endParaRPr>
          </a:p>
        </p:txBody>
      </p:sp>
      <p:grpSp>
        <p:nvGrpSpPr>
          <p:cNvPr id="24" name="object 24"/>
          <p:cNvGrpSpPr/>
          <p:nvPr/>
        </p:nvGrpSpPr>
        <p:grpSpPr>
          <a:xfrm>
            <a:off x="1034897" y="2315514"/>
            <a:ext cx="4170045" cy="383540"/>
            <a:chOff x="1034897" y="2315514"/>
            <a:chExt cx="4170045" cy="383540"/>
          </a:xfrm>
        </p:grpSpPr>
        <p:sp>
          <p:nvSpPr>
            <p:cNvPr id="25" name="object 25"/>
            <p:cNvSpPr/>
            <p:nvPr/>
          </p:nvSpPr>
          <p:spPr>
            <a:xfrm>
              <a:off x="1036485" y="2317102"/>
              <a:ext cx="4166870" cy="380365"/>
            </a:xfrm>
            <a:custGeom>
              <a:avLst/>
              <a:gdLst/>
              <a:ahLst/>
              <a:cxnLst/>
              <a:rect l="l" t="t" r="r" b="b"/>
              <a:pathLst>
                <a:path w="4166870" h="380364">
                  <a:moveTo>
                    <a:pt x="4166831" y="0"/>
                  </a:moveTo>
                  <a:lnTo>
                    <a:pt x="0" y="0"/>
                  </a:lnTo>
                  <a:lnTo>
                    <a:pt x="0" y="379882"/>
                  </a:lnTo>
                  <a:lnTo>
                    <a:pt x="4166831" y="379882"/>
                  </a:lnTo>
                  <a:lnTo>
                    <a:pt x="4166831" y="0"/>
                  </a:lnTo>
                  <a:close/>
                </a:path>
              </a:pathLst>
            </a:custGeom>
            <a:solidFill>
              <a:srgbClr val="FFFFFF"/>
            </a:solidFill>
          </p:spPr>
          <p:txBody>
            <a:bodyPr wrap="square" lIns="0" tIns="0" rIns="0" bIns="0" rtlCol="0"/>
            <a:lstStyle/>
            <a:p>
              <a:endParaRPr/>
            </a:p>
          </p:txBody>
        </p:sp>
        <p:sp>
          <p:nvSpPr>
            <p:cNvPr id="26" name="object 26"/>
            <p:cNvSpPr/>
            <p:nvPr/>
          </p:nvSpPr>
          <p:spPr>
            <a:xfrm>
              <a:off x="1036485" y="2317102"/>
              <a:ext cx="4166870" cy="380365"/>
            </a:xfrm>
            <a:custGeom>
              <a:avLst/>
              <a:gdLst/>
              <a:ahLst/>
              <a:cxnLst/>
              <a:rect l="l" t="t" r="r" b="b"/>
              <a:pathLst>
                <a:path w="4166870" h="380364">
                  <a:moveTo>
                    <a:pt x="4166831" y="379882"/>
                  </a:moveTo>
                  <a:lnTo>
                    <a:pt x="0" y="379882"/>
                  </a:lnTo>
                  <a:lnTo>
                    <a:pt x="0" y="0"/>
                  </a:lnTo>
                  <a:lnTo>
                    <a:pt x="4166831" y="0"/>
                  </a:lnTo>
                  <a:lnTo>
                    <a:pt x="4166831" y="379882"/>
                  </a:lnTo>
                  <a:close/>
                </a:path>
              </a:pathLst>
            </a:custGeom>
            <a:ln w="3175">
              <a:solidFill>
                <a:srgbClr val="AAA7A7"/>
              </a:solidFill>
            </a:ln>
          </p:spPr>
          <p:txBody>
            <a:bodyPr wrap="square" lIns="0" tIns="0" rIns="0" bIns="0" rtlCol="0"/>
            <a:lstStyle/>
            <a:p>
              <a:endParaRPr/>
            </a:p>
          </p:txBody>
        </p:sp>
        <p:sp>
          <p:nvSpPr>
            <p:cNvPr id="27" name="object 27"/>
            <p:cNvSpPr/>
            <p:nvPr/>
          </p:nvSpPr>
          <p:spPr>
            <a:xfrm>
              <a:off x="1037844" y="2442019"/>
              <a:ext cx="153670" cy="153670"/>
            </a:xfrm>
            <a:custGeom>
              <a:avLst/>
              <a:gdLst/>
              <a:ahLst/>
              <a:cxnLst/>
              <a:rect l="l" t="t" r="r" b="b"/>
              <a:pathLst>
                <a:path w="153669" h="153669">
                  <a:moveTo>
                    <a:pt x="153136" y="0"/>
                  </a:moveTo>
                  <a:lnTo>
                    <a:pt x="12" y="0"/>
                  </a:lnTo>
                  <a:lnTo>
                    <a:pt x="12" y="121323"/>
                  </a:lnTo>
                  <a:lnTo>
                    <a:pt x="0" y="153123"/>
                  </a:lnTo>
                  <a:lnTo>
                    <a:pt x="153123" y="153123"/>
                  </a:lnTo>
                  <a:lnTo>
                    <a:pt x="153136" y="0"/>
                  </a:lnTo>
                  <a:close/>
                </a:path>
              </a:pathLst>
            </a:custGeom>
            <a:solidFill>
              <a:srgbClr val="027547"/>
            </a:solidFill>
          </p:spPr>
          <p:txBody>
            <a:bodyPr wrap="square" lIns="0" tIns="0" rIns="0" bIns="0" rtlCol="0"/>
            <a:lstStyle/>
            <a:p>
              <a:endParaRPr/>
            </a:p>
          </p:txBody>
        </p:sp>
      </p:grpSp>
      <p:sp>
        <p:nvSpPr>
          <p:cNvPr id="28" name="object 28"/>
          <p:cNvSpPr txBox="1"/>
          <p:nvPr/>
        </p:nvSpPr>
        <p:spPr>
          <a:xfrm>
            <a:off x="3966845" y="2434716"/>
            <a:ext cx="71056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Shamoli,</a:t>
            </a:r>
            <a:r>
              <a:rPr sz="800" spc="28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sp>
        <p:nvSpPr>
          <p:cNvPr id="29" name="object 29"/>
          <p:cNvSpPr txBox="1"/>
          <p:nvPr/>
        </p:nvSpPr>
        <p:spPr>
          <a:xfrm>
            <a:off x="1240408" y="2457475"/>
            <a:ext cx="145351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Bangladesh</a:t>
            </a:r>
            <a:r>
              <a:rPr sz="800" b="1" spc="-5" dirty="0">
                <a:solidFill>
                  <a:srgbClr val="231F20"/>
                </a:solidFill>
                <a:latin typeface="Trebuchet MS"/>
                <a:cs typeface="Trebuchet MS"/>
              </a:rPr>
              <a:t> </a:t>
            </a:r>
            <a:r>
              <a:rPr sz="800" b="1" spc="-20" dirty="0">
                <a:solidFill>
                  <a:srgbClr val="231F20"/>
                </a:solidFill>
                <a:latin typeface="Trebuchet MS"/>
                <a:cs typeface="Trebuchet MS"/>
              </a:rPr>
              <a:t>Specilized</a:t>
            </a:r>
            <a:r>
              <a:rPr sz="800" b="1" spc="-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grpSp>
        <p:nvGrpSpPr>
          <p:cNvPr id="30" name="object 30"/>
          <p:cNvGrpSpPr/>
          <p:nvPr/>
        </p:nvGrpSpPr>
        <p:grpSpPr>
          <a:xfrm>
            <a:off x="1034897" y="2299335"/>
            <a:ext cx="8573770" cy="864869"/>
            <a:chOff x="1034897" y="2299335"/>
            <a:chExt cx="8573770" cy="864869"/>
          </a:xfrm>
        </p:grpSpPr>
        <p:sp>
          <p:nvSpPr>
            <p:cNvPr id="31" name="object 31"/>
            <p:cNvSpPr/>
            <p:nvPr/>
          </p:nvSpPr>
          <p:spPr>
            <a:xfrm>
              <a:off x="5441315" y="2299335"/>
              <a:ext cx="4166870" cy="461645"/>
            </a:xfrm>
            <a:custGeom>
              <a:avLst/>
              <a:gdLst/>
              <a:ahLst/>
              <a:cxnLst/>
              <a:rect l="l" t="t" r="r" b="b"/>
              <a:pathLst>
                <a:path w="4166870" h="461644">
                  <a:moveTo>
                    <a:pt x="4166844" y="0"/>
                  </a:moveTo>
                  <a:lnTo>
                    <a:pt x="0" y="0"/>
                  </a:lnTo>
                  <a:lnTo>
                    <a:pt x="0" y="461149"/>
                  </a:lnTo>
                  <a:lnTo>
                    <a:pt x="4166844" y="461149"/>
                  </a:lnTo>
                  <a:lnTo>
                    <a:pt x="4166844" y="0"/>
                  </a:lnTo>
                  <a:close/>
                </a:path>
              </a:pathLst>
            </a:custGeom>
            <a:solidFill>
              <a:srgbClr val="FFFFFF"/>
            </a:solidFill>
          </p:spPr>
          <p:txBody>
            <a:bodyPr wrap="square" lIns="0" tIns="0" rIns="0" bIns="0" rtlCol="0"/>
            <a:lstStyle/>
            <a:p>
              <a:endParaRPr/>
            </a:p>
          </p:txBody>
        </p:sp>
        <p:sp>
          <p:nvSpPr>
            <p:cNvPr id="32" name="object 32"/>
            <p:cNvSpPr/>
            <p:nvPr/>
          </p:nvSpPr>
          <p:spPr>
            <a:xfrm>
              <a:off x="5442686" y="2505519"/>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sp>
          <p:nvSpPr>
            <p:cNvPr id="33" name="object 33"/>
            <p:cNvSpPr/>
            <p:nvPr/>
          </p:nvSpPr>
          <p:spPr>
            <a:xfrm>
              <a:off x="1036485" y="2757157"/>
              <a:ext cx="4166870" cy="405130"/>
            </a:xfrm>
            <a:custGeom>
              <a:avLst/>
              <a:gdLst/>
              <a:ahLst/>
              <a:cxnLst/>
              <a:rect l="l" t="t" r="r" b="b"/>
              <a:pathLst>
                <a:path w="4166870" h="405130">
                  <a:moveTo>
                    <a:pt x="4166831" y="0"/>
                  </a:moveTo>
                  <a:lnTo>
                    <a:pt x="0" y="0"/>
                  </a:lnTo>
                  <a:lnTo>
                    <a:pt x="0" y="405117"/>
                  </a:lnTo>
                  <a:lnTo>
                    <a:pt x="4166831" y="405117"/>
                  </a:lnTo>
                  <a:lnTo>
                    <a:pt x="4166831" y="0"/>
                  </a:lnTo>
                  <a:close/>
                </a:path>
              </a:pathLst>
            </a:custGeom>
            <a:solidFill>
              <a:srgbClr val="FFFFFF"/>
            </a:solidFill>
          </p:spPr>
          <p:txBody>
            <a:bodyPr wrap="square" lIns="0" tIns="0" rIns="0" bIns="0" rtlCol="0"/>
            <a:lstStyle/>
            <a:p>
              <a:endParaRPr/>
            </a:p>
          </p:txBody>
        </p:sp>
        <p:sp>
          <p:nvSpPr>
            <p:cNvPr id="34" name="object 34"/>
            <p:cNvSpPr/>
            <p:nvPr/>
          </p:nvSpPr>
          <p:spPr>
            <a:xfrm>
              <a:off x="1036485" y="2757157"/>
              <a:ext cx="4166870" cy="405130"/>
            </a:xfrm>
            <a:custGeom>
              <a:avLst/>
              <a:gdLst/>
              <a:ahLst/>
              <a:cxnLst/>
              <a:rect l="l" t="t" r="r" b="b"/>
              <a:pathLst>
                <a:path w="4166870" h="405130">
                  <a:moveTo>
                    <a:pt x="4166831" y="405117"/>
                  </a:moveTo>
                  <a:lnTo>
                    <a:pt x="0" y="405117"/>
                  </a:lnTo>
                  <a:lnTo>
                    <a:pt x="0" y="0"/>
                  </a:lnTo>
                  <a:lnTo>
                    <a:pt x="4166831" y="0"/>
                  </a:lnTo>
                  <a:lnTo>
                    <a:pt x="4166831" y="405117"/>
                  </a:lnTo>
                  <a:close/>
                </a:path>
              </a:pathLst>
            </a:custGeom>
            <a:ln w="3175">
              <a:solidFill>
                <a:srgbClr val="AAA7A7"/>
              </a:solidFill>
            </a:ln>
          </p:spPr>
          <p:txBody>
            <a:bodyPr wrap="square" lIns="0" tIns="0" rIns="0" bIns="0" rtlCol="0"/>
            <a:lstStyle/>
            <a:p>
              <a:endParaRPr/>
            </a:p>
          </p:txBody>
        </p:sp>
        <p:sp>
          <p:nvSpPr>
            <p:cNvPr id="35" name="object 35"/>
            <p:cNvSpPr/>
            <p:nvPr/>
          </p:nvSpPr>
          <p:spPr>
            <a:xfrm>
              <a:off x="1037844" y="2907309"/>
              <a:ext cx="153670" cy="153670"/>
            </a:xfrm>
            <a:custGeom>
              <a:avLst/>
              <a:gdLst/>
              <a:ahLst/>
              <a:cxnLst/>
              <a:rect l="l" t="t" r="r" b="b"/>
              <a:pathLst>
                <a:path w="153669" h="153669">
                  <a:moveTo>
                    <a:pt x="153136" y="0"/>
                  </a:moveTo>
                  <a:lnTo>
                    <a:pt x="12" y="0"/>
                  </a:lnTo>
                  <a:lnTo>
                    <a:pt x="12" y="121310"/>
                  </a:lnTo>
                  <a:lnTo>
                    <a:pt x="0" y="153111"/>
                  </a:lnTo>
                  <a:lnTo>
                    <a:pt x="153136" y="153123"/>
                  </a:lnTo>
                  <a:lnTo>
                    <a:pt x="153136" y="0"/>
                  </a:lnTo>
                  <a:close/>
                </a:path>
              </a:pathLst>
            </a:custGeom>
            <a:solidFill>
              <a:srgbClr val="027547"/>
            </a:solidFill>
          </p:spPr>
          <p:txBody>
            <a:bodyPr wrap="square" lIns="0" tIns="0" rIns="0" bIns="0" rtlCol="0"/>
            <a:lstStyle/>
            <a:p>
              <a:endParaRPr/>
            </a:p>
          </p:txBody>
        </p:sp>
      </p:grpSp>
      <p:sp>
        <p:nvSpPr>
          <p:cNvPr id="36" name="object 36"/>
          <p:cNvSpPr txBox="1"/>
          <p:nvPr/>
        </p:nvSpPr>
        <p:spPr>
          <a:xfrm>
            <a:off x="3966845" y="2899981"/>
            <a:ext cx="76009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Motijheel,</a:t>
            </a:r>
            <a:r>
              <a:rPr sz="800" spc="15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sp>
        <p:nvSpPr>
          <p:cNvPr id="37" name="object 37"/>
          <p:cNvSpPr txBox="1"/>
          <p:nvPr/>
        </p:nvSpPr>
        <p:spPr>
          <a:xfrm>
            <a:off x="1240408" y="2922739"/>
            <a:ext cx="47307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Items</a:t>
            </a:r>
            <a:r>
              <a:rPr sz="800" b="1" spc="-45" dirty="0">
                <a:solidFill>
                  <a:srgbClr val="231F20"/>
                </a:solidFill>
                <a:latin typeface="Trebuchet MS"/>
                <a:cs typeface="Trebuchet MS"/>
              </a:rPr>
              <a:t> </a:t>
            </a:r>
            <a:r>
              <a:rPr sz="800" b="1" spc="-25" dirty="0">
                <a:solidFill>
                  <a:srgbClr val="231F20"/>
                </a:solidFill>
                <a:latin typeface="Trebuchet MS"/>
                <a:cs typeface="Trebuchet MS"/>
              </a:rPr>
              <a:t>147</a:t>
            </a:r>
            <a:endParaRPr sz="800">
              <a:latin typeface="Trebuchet MS"/>
              <a:cs typeface="Trebuchet MS"/>
            </a:endParaRPr>
          </a:p>
        </p:txBody>
      </p:sp>
      <p:grpSp>
        <p:nvGrpSpPr>
          <p:cNvPr id="38" name="object 38"/>
          <p:cNvGrpSpPr/>
          <p:nvPr/>
        </p:nvGrpSpPr>
        <p:grpSpPr>
          <a:xfrm>
            <a:off x="5441315" y="2828124"/>
            <a:ext cx="4166870" cy="461645"/>
            <a:chOff x="5441315" y="2828124"/>
            <a:chExt cx="4166870" cy="461645"/>
          </a:xfrm>
        </p:grpSpPr>
        <p:sp>
          <p:nvSpPr>
            <p:cNvPr id="39" name="object 39"/>
            <p:cNvSpPr/>
            <p:nvPr/>
          </p:nvSpPr>
          <p:spPr>
            <a:xfrm>
              <a:off x="5441315" y="2828124"/>
              <a:ext cx="4166870" cy="461645"/>
            </a:xfrm>
            <a:custGeom>
              <a:avLst/>
              <a:gdLst/>
              <a:ahLst/>
              <a:cxnLst/>
              <a:rect l="l" t="t" r="r" b="b"/>
              <a:pathLst>
                <a:path w="4166870" h="461645">
                  <a:moveTo>
                    <a:pt x="4166844" y="0"/>
                  </a:moveTo>
                  <a:lnTo>
                    <a:pt x="0" y="0"/>
                  </a:lnTo>
                  <a:lnTo>
                    <a:pt x="0" y="461149"/>
                  </a:lnTo>
                  <a:lnTo>
                    <a:pt x="4166844" y="461149"/>
                  </a:lnTo>
                  <a:lnTo>
                    <a:pt x="4166844" y="0"/>
                  </a:lnTo>
                  <a:close/>
                </a:path>
              </a:pathLst>
            </a:custGeom>
            <a:solidFill>
              <a:srgbClr val="FFFFFF"/>
            </a:solidFill>
          </p:spPr>
          <p:txBody>
            <a:bodyPr wrap="square" lIns="0" tIns="0" rIns="0" bIns="0" rtlCol="0"/>
            <a:lstStyle/>
            <a:p>
              <a:endParaRPr/>
            </a:p>
          </p:txBody>
        </p:sp>
        <p:sp>
          <p:nvSpPr>
            <p:cNvPr id="40" name="object 40"/>
            <p:cNvSpPr/>
            <p:nvPr/>
          </p:nvSpPr>
          <p:spPr>
            <a:xfrm>
              <a:off x="5442687" y="3034309"/>
              <a:ext cx="153670" cy="153670"/>
            </a:xfrm>
            <a:custGeom>
              <a:avLst/>
              <a:gdLst/>
              <a:ahLst/>
              <a:cxnLst/>
              <a:rect l="l" t="t" r="r" b="b"/>
              <a:pathLst>
                <a:path w="153670" h="153669">
                  <a:moveTo>
                    <a:pt x="153123" y="0"/>
                  </a:moveTo>
                  <a:lnTo>
                    <a:pt x="0" y="0"/>
                  </a:lnTo>
                  <a:lnTo>
                    <a:pt x="0" y="121310"/>
                  </a:lnTo>
                  <a:lnTo>
                    <a:pt x="0" y="153111"/>
                  </a:lnTo>
                  <a:lnTo>
                    <a:pt x="153123" y="153123"/>
                  </a:lnTo>
                  <a:lnTo>
                    <a:pt x="153123" y="29933"/>
                  </a:lnTo>
                  <a:lnTo>
                    <a:pt x="153123" y="0"/>
                  </a:lnTo>
                  <a:close/>
                </a:path>
              </a:pathLst>
            </a:custGeom>
            <a:solidFill>
              <a:srgbClr val="027547"/>
            </a:solidFill>
          </p:spPr>
          <p:txBody>
            <a:bodyPr wrap="square" lIns="0" tIns="0" rIns="0" bIns="0" rtlCol="0"/>
            <a:lstStyle/>
            <a:p>
              <a:endParaRPr/>
            </a:p>
          </p:txBody>
        </p:sp>
      </p:grpSp>
      <p:sp>
        <p:nvSpPr>
          <p:cNvPr id="41" name="object 41"/>
          <p:cNvSpPr txBox="1"/>
          <p:nvPr/>
        </p:nvSpPr>
        <p:spPr>
          <a:xfrm>
            <a:off x="5632526" y="1999957"/>
            <a:ext cx="3371215" cy="147320"/>
          </a:xfrm>
          <a:prstGeom prst="rect">
            <a:avLst/>
          </a:prstGeom>
        </p:spPr>
        <p:txBody>
          <a:bodyPr vert="horz" wrap="square" lIns="0" tIns="12700" rIns="0" bIns="0" rtlCol="0">
            <a:spAutoFit/>
          </a:bodyPr>
          <a:lstStyle/>
          <a:p>
            <a:pPr marL="12700">
              <a:lnSpc>
                <a:spcPct val="100000"/>
              </a:lnSpc>
              <a:spcBef>
                <a:spcPts val="100"/>
              </a:spcBef>
              <a:tabLst>
                <a:tab pos="2738755" algn="l"/>
              </a:tabLst>
            </a:pPr>
            <a:r>
              <a:rPr sz="800" b="1" dirty="0">
                <a:solidFill>
                  <a:srgbClr val="231F20"/>
                </a:solidFill>
                <a:latin typeface="Trebuchet MS"/>
                <a:cs typeface="Trebuchet MS"/>
              </a:rPr>
              <a:t>Islam</a:t>
            </a:r>
            <a:r>
              <a:rPr sz="800" b="1" spc="-10" dirty="0">
                <a:solidFill>
                  <a:srgbClr val="231F20"/>
                </a:solidFill>
                <a:latin typeface="Trebuchet MS"/>
                <a:cs typeface="Trebuchet MS"/>
              </a:rPr>
              <a:t> Trading</a:t>
            </a:r>
            <a:r>
              <a:rPr sz="800" b="1" dirty="0">
                <a:solidFill>
                  <a:srgbClr val="231F20"/>
                </a:solidFill>
                <a:latin typeface="Trebuchet MS"/>
                <a:cs typeface="Trebuchet MS"/>
              </a:rPr>
              <a:t>	</a:t>
            </a:r>
            <a:r>
              <a:rPr sz="1200" baseline="6944" dirty="0">
                <a:solidFill>
                  <a:srgbClr val="231F20"/>
                </a:solidFill>
                <a:latin typeface="Gill Sans MT"/>
                <a:cs typeface="Gill Sans MT"/>
              </a:rPr>
              <a:t>Mirpur,</a:t>
            </a:r>
            <a:r>
              <a:rPr sz="1200" spc="-7" baseline="6944" dirty="0">
                <a:solidFill>
                  <a:srgbClr val="231F20"/>
                </a:solidFill>
                <a:latin typeface="Gill Sans MT"/>
                <a:cs typeface="Gill Sans MT"/>
              </a:rPr>
              <a:t> </a:t>
            </a:r>
            <a:r>
              <a:rPr sz="1200" spc="-15" baseline="6944" dirty="0">
                <a:solidFill>
                  <a:srgbClr val="231F20"/>
                </a:solidFill>
                <a:latin typeface="Gill Sans MT"/>
                <a:cs typeface="Gill Sans MT"/>
              </a:rPr>
              <a:t>Dhaka</a:t>
            </a:r>
            <a:endParaRPr sz="1200" baseline="6944">
              <a:latin typeface="Gill Sans MT"/>
              <a:cs typeface="Gill Sans MT"/>
            </a:endParaRPr>
          </a:p>
        </p:txBody>
      </p:sp>
      <p:sp>
        <p:nvSpPr>
          <p:cNvPr id="42" name="object 42"/>
          <p:cNvSpPr txBox="1"/>
          <p:nvPr/>
        </p:nvSpPr>
        <p:spPr>
          <a:xfrm>
            <a:off x="5441315" y="2299335"/>
            <a:ext cx="4166870" cy="461645"/>
          </a:xfrm>
          <a:prstGeom prst="rect">
            <a:avLst/>
          </a:prstGeom>
          <a:ln w="3175">
            <a:solidFill>
              <a:srgbClr val="AAA7A7"/>
            </a:solidFill>
          </a:ln>
        </p:spPr>
        <p:txBody>
          <a:bodyPr vert="horz" wrap="square" lIns="0" tIns="0" rIns="0" bIns="0" rtlCol="0">
            <a:spAutoFit/>
          </a:bodyPr>
          <a:lstStyle/>
          <a:p>
            <a:pPr>
              <a:lnSpc>
                <a:spcPct val="100000"/>
              </a:lnSpc>
            </a:pPr>
            <a:endParaRPr sz="900">
              <a:latin typeface="Times New Roman"/>
              <a:cs typeface="Times New Roman"/>
            </a:endParaRPr>
          </a:p>
          <a:p>
            <a:pPr marL="203835">
              <a:lnSpc>
                <a:spcPct val="100000"/>
              </a:lnSpc>
              <a:spcBef>
                <a:spcPts val="800"/>
              </a:spcBef>
              <a:tabLst>
                <a:tab pos="2929890" algn="l"/>
              </a:tabLst>
            </a:pPr>
            <a:r>
              <a:rPr sz="800" b="1" spc="-30" dirty="0">
                <a:solidFill>
                  <a:srgbClr val="231F20"/>
                </a:solidFill>
                <a:latin typeface="Trebuchet MS"/>
                <a:cs typeface="Trebuchet MS"/>
              </a:rPr>
              <a:t>Eltech</a:t>
            </a:r>
            <a:r>
              <a:rPr sz="800" b="1" dirty="0">
                <a:solidFill>
                  <a:srgbClr val="231F20"/>
                </a:solidFill>
                <a:latin typeface="Trebuchet MS"/>
                <a:cs typeface="Trebuchet MS"/>
              </a:rPr>
              <a:t> </a:t>
            </a:r>
            <a:r>
              <a:rPr sz="800" b="1" spc="-20" dirty="0">
                <a:solidFill>
                  <a:srgbClr val="231F20"/>
                </a:solidFill>
                <a:latin typeface="Trebuchet MS"/>
                <a:cs typeface="Trebuchet MS"/>
              </a:rPr>
              <a:t>Engineering</a:t>
            </a:r>
            <a:r>
              <a:rPr sz="800" b="1" dirty="0">
                <a:solidFill>
                  <a:srgbClr val="231F20"/>
                </a:solidFill>
                <a:latin typeface="Trebuchet MS"/>
                <a:cs typeface="Trebuchet MS"/>
              </a:rPr>
              <a:t> </a:t>
            </a:r>
            <a:r>
              <a:rPr sz="800" b="1" spc="-20" dirty="0">
                <a:solidFill>
                  <a:srgbClr val="231F20"/>
                </a:solidFill>
                <a:latin typeface="Trebuchet MS"/>
                <a:cs typeface="Trebuchet MS"/>
              </a:rPr>
              <a:t>Co.</a:t>
            </a:r>
            <a:r>
              <a:rPr sz="800" b="1" dirty="0">
                <a:solidFill>
                  <a:srgbClr val="231F20"/>
                </a:solidFill>
                <a:latin typeface="Trebuchet MS"/>
                <a:cs typeface="Trebuchet MS"/>
              </a:rPr>
              <a:t> </a:t>
            </a:r>
            <a:r>
              <a:rPr sz="800" b="1" spc="-20" dirty="0">
                <a:solidFill>
                  <a:srgbClr val="231F20"/>
                </a:solidFill>
                <a:latin typeface="Trebuchet MS"/>
                <a:cs typeface="Trebuchet MS"/>
              </a:rPr>
              <a:t>Ltd.</a:t>
            </a:r>
            <a:r>
              <a:rPr sz="800" b="1" dirty="0">
                <a:solidFill>
                  <a:srgbClr val="231F20"/>
                </a:solidFill>
                <a:latin typeface="Trebuchet MS"/>
                <a:cs typeface="Trebuchet MS"/>
              </a:rPr>
              <a:t>	</a:t>
            </a:r>
            <a:r>
              <a:rPr sz="800" dirty="0">
                <a:solidFill>
                  <a:srgbClr val="231F20"/>
                </a:solidFill>
                <a:latin typeface="Gill Sans MT"/>
                <a:cs typeface="Gill Sans MT"/>
              </a:rPr>
              <a:t>Gulshan</a:t>
            </a:r>
            <a:r>
              <a:rPr sz="800" spc="70" dirty="0">
                <a:solidFill>
                  <a:srgbClr val="231F20"/>
                </a:solidFill>
                <a:latin typeface="Gill Sans MT"/>
                <a:cs typeface="Gill Sans MT"/>
              </a:rPr>
              <a:t> </a:t>
            </a:r>
            <a:r>
              <a:rPr sz="800" spc="-40" dirty="0">
                <a:solidFill>
                  <a:srgbClr val="231F20"/>
                </a:solidFill>
                <a:latin typeface="Gill Sans MT"/>
                <a:cs typeface="Gill Sans MT"/>
              </a:rPr>
              <a:t>-</a:t>
            </a:r>
            <a:r>
              <a:rPr sz="800" spc="70" dirty="0">
                <a:solidFill>
                  <a:srgbClr val="231F20"/>
                </a:solidFill>
                <a:latin typeface="Gill Sans MT"/>
                <a:cs typeface="Gill Sans MT"/>
              </a:rPr>
              <a:t> </a:t>
            </a:r>
            <a:r>
              <a:rPr sz="800" dirty="0">
                <a:solidFill>
                  <a:srgbClr val="231F20"/>
                </a:solidFill>
                <a:latin typeface="Gill Sans MT"/>
                <a:cs typeface="Gill Sans MT"/>
              </a:rPr>
              <a:t>1,</a:t>
            </a:r>
            <a:r>
              <a:rPr sz="800" spc="7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sp>
        <p:nvSpPr>
          <p:cNvPr id="43" name="object 43"/>
          <p:cNvSpPr txBox="1"/>
          <p:nvPr/>
        </p:nvSpPr>
        <p:spPr>
          <a:xfrm>
            <a:off x="5441315" y="2828124"/>
            <a:ext cx="4166870" cy="461645"/>
          </a:xfrm>
          <a:prstGeom prst="rect">
            <a:avLst/>
          </a:prstGeom>
          <a:ln w="3175">
            <a:solidFill>
              <a:srgbClr val="AAA7A7"/>
            </a:solidFill>
          </a:ln>
        </p:spPr>
        <p:txBody>
          <a:bodyPr vert="horz" wrap="square" lIns="0" tIns="0" rIns="0" bIns="0" rtlCol="0">
            <a:spAutoFit/>
          </a:bodyPr>
          <a:lstStyle/>
          <a:p>
            <a:pPr>
              <a:lnSpc>
                <a:spcPct val="100000"/>
              </a:lnSpc>
            </a:pPr>
            <a:endParaRPr sz="900">
              <a:latin typeface="Times New Roman"/>
              <a:cs typeface="Times New Roman"/>
            </a:endParaRPr>
          </a:p>
          <a:p>
            <a:pPr marL="203835">
              <a:lnSpc>
                <a:spcPct val="100000"/>
              </a:lnSpc>
              <a:spcBef>
                <a:spcPts val="800"/>
              </a:spcBef>
              <a:tabLst>
                <a:tab pos="2929890" algn="l"/>
              </a:tabLst>
            </a:pPr>
            <a:r>
              <a:rPr sz="800" b="1" spc="-10" dirty="0">
                <a:solidFill>
                  <a:srgbClr val="231F20"/>
                </a:solidFill>
                <a:latin typeface="Trebuchet MS"/>
                <a:cs typeface="Trebuchet MS"/>
              </a:rPr>
              <a:t>Defense</a:t>
            </a:r>
            <a:r>
              <a:rPr sz="800" b="1" spc="-45" dirty="0">
                <a:solidFill>
                  <a:srgbClr val="231F20"/>
                </a:solidFill>
                <a:latin typeface="Trebuchet MS"/>
                <a:cs typeface="Trebuchet MS"/>
              </a:rPr>
              <a:t> </a:t>
            </a:r>
            <a:r>
              <a:rPr sz="800" b="1" dirty="0">
                <a:solidFill>
                  <a:srgbClr val="231F20"/>
                </a:solidFill>
                <a:latin typeface="Trebuchet MS"/>
                <a:cs typeface="Trebuchet MS"/>
              </a:rPr>
              <a:t>Dynamics</a:t>
            </a:r>
            <a:r>
              <a:rPr sz="800" b="1" spc="-45" dirty="0">
                <a:solidFill>
                  <a:srgbClr val="231F20"/>
                </a:solidFill>
                <a:latin typeface="Trebuchet MS"/>
                <a:cs typeface="Trebuchet MS"/>
              </a:rPr>
              <a:t> </a:t>
            </a:r>
            <a:r>
              <a:rPr sz="800" b="1" spc="-10" dirty="0">
                <a:solidFill>
                  <a:srgbClr val="231F20"/>
                </a:solidFill>
                <a:latin typeface="Trebuchet MS"/>
                <a:cs typeface="Trebuchet MS"/>
              </a:rPr>
              <a:t>Enterprise</a:t>
            </a:r>
            <a:r>
              <a:rPr sz="800" b="1" dirty="0">
                <a:solidFill>
                  <a:srgbClr val="231F20"/>
                </a:solidFill>
                <a:latin typeface="Trebuchet MS"/>
                <a:cs typeface="Trebuchet MS"/>
              </a:rPr>
              <a:t>	</a:t>
            </a:r>
            <a:r>
              <a:rPr sz="800" dirty="0">
                <a:solidFill>
                  <a:srgbClr val="231F20"/>
                </a:solidFill>
                <a:latin typeface="Gill Sans MT"/>
                <a:cs typeface="Gill Sans MT"/>
              </a:rPr>
              <a:t>Gulshan</a:t>
            </a:r>
            <a:r>
              <a:rPr sz="800" spc="70" dirty="0">
                <a:solidFill>
                  <a:srgbClr val="231F20"/>
                </a:solidFill>
                <a:latin typeface="Gill Sans MT"/>
                <a:cs typeface="Gill Sans MT"/>
              </a:rPr>
              <a:t> </a:t>
            </a:r>
            <a:r>
              <a:rPr sz="800" spc="-40" dirty="0">
                <a:solidFill>
                  <a:srgbClr val="231F20"/>
                </a:solidFill>
                <a:latin typeface="Gill Sans MT"/>
                <a:cs typeface="Gill Sans MT"/>
              </a:rPr>
              <a:t>-</a:t>
            </a:r>
            <a:r>
              <a:rPr sz="800" spc="70" dirty="0">
                <a:solidFill>
                  <a:srgbClr val="231F20"/>
                </a:solidFill>
                <a:latin typeface="Gill Sans MT"/>
                <a:cs typeface="Gill Sans MT"/>
              </a:rPr>
              <a:t> </a:t>
            </a:r>
            <a:r>
              <a:rPr sz="800" dirty="0">
                <a:solidFill>
                  <a:srgbClr val="231F20"/>
                </a:solidFill>
                <a:latin typeface="Gill Sans MT"/>
                <a:cs typeface="Gill Sans MT"/>
              </a:rPr>
              <a:t>1,</a:t>
            </a:r>
            <a:r>
              <a:rPr sz="800" spc="70"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grpSp>
        <p:nvGrpSpPr>
          <p:cNvPr id="44" name="object 44"/>
          <p:cNvGrpSpPr/>
          <p:nvPr/>
        </p:nvGrpSpPr>
        <p:grpSpPr>
          <a:xfrm>
            <a:off x="5441315" y="3356902"/>
            <a:ext cx="4166870" cy="461645"/>
            <a:chOff x="5441315" y="3356902"/>
            <a:chExt cx="4166870" cy="461645"/>
          </a:xfrm>
        </p:grpSpPr>
        <p:sp>
          <p:nvSpPr>
            <p:cNvPr id="45" name="object 45"/>
            <p:cNvSpPr/>
            <p:nvPr/>
          </p:nvSpPr>
          <p:spPr>
            <a:xfrm>
              <a:off x="5441315" y="3356902"/>
              <a:ext cx="4166870" cy="461645"/>
            </a:xfrm>
            <a:custGeom>
              <a:avLst/>
              <a:gdLst/>
              <a:ahLst/>
              <a:cxnLst/>
              <a:rect l="l" t="t" r="r" b="b"/>
              <a:pathLst>
                <a:path w="4166870" h="461645">
                  <a:moveTo>
                    <a:pt x="4166844" y="0"/>
                  </a:moveTo>
                  <a:lnTo>
                    <a:pt x="0" y="0"/>
                  </a:lnTo>
                  <a:lnTo>
                    <a:pt x="0" y="461149"/>
                  </a:lnTo>
                  <a:lnTo>
                    <a:pt x="4166844" y="461149"/>
                  </a:lnTo>
                  <a:lnTo>
                    <a:pt x="4166844" y="0"/>
                  </a:lnTo>
                  <a:close/>
                </a:path>
              </a:pathLst>
            </a:custGeom>
            <a:solidFill>
              <a:srgbClr val="FFFFFF"/>
            </a:solidFill>
          </p:spPr>
          <p:txBody>
            <a:bodyPr wrap="square" lIns="0" tIns="0" rIns="0" bIns="0" rtlCol="0"/>
            <a:lstStyle/>
            <a:p>
              <a:endParaRPr/>
            </a:p>
          </p:txBody>
        </p:sp>
        <p:sp>
          <p:nvSpPr>
            <p:cNvPr id="46" name="object 46"/>
            <p:cNvSpPr/>
            <p:nvPr/>
          </p:nvSpPr>
          <p:spPr>
            <a:xfrm>
              <a:off x="5442687" y="3563073"/>
              <a:ext cx="153670" cy="153670"/>
            </a:xfrm>
            <a:custGeom>
              <a:avLst/>
              <a:gdLst/>
              <a:ahLst/>
              <a:cxnLst/>
              <a:rect l="l" t="t" r="r" b="b"/>
              <a:pathLst>
                <a:path w="153670"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47" name="object 47"/>
          <p:cNvSpPr txBox="1"/>
          <p:nvPr/>
        </p:nvSpPr>
        <p:spPr>
          <a:xfrm>
            <a:off x="5441315" y="3356902"/>
            <a:ext cx="4166870" cy="461645"/>
          </a:xfrm>
          <a:prstGeom prst="rect">
            <a:avLst/>
          </a:prstGeom>
          <a:ln w="3175">
            <a:solidFill>
              <a:srgbClr val="AAA7A7"/>
            </a:solidFill>
          </a:ln>
        </p:spPr>
        <p:txBody>
          <a:bodyPr vert="horz" wrap="square" lIns="0" tIns="0" rIns="0" bIns="0" rtlCol="0">
            <a:spAutoFit/>
          </a:bodyPr>
          <a:lstStyle/>
          <a:p>
            <a:pPr>
              <a:lnSpc>
                <a:spcPct val="100000"/>
              </a:lnSpc>
            </a:pPr>
            <a:endParaRPr sz="900">
              <a:latin typeface="Times New Roman"/>
              <a:cs typeface="Times New Roman"/>
            </a:endParaRPr>
          </a:p>
          <a:p>
            <a:pPr marL="203835">
              <a:lnSpc>
                <a:spcPct val="100000"/>
              </a:lnSpc>
              <a:spcBef>
                <a:spcPts val="800"/>
              </a:spcBef>
              <a:tabLst>
                <a:tab pos="2929890" algn="l"/>
              </a:tabLst>
            </a:pPr>
            <a:r>
              <a:rPr sz="800" b="1" dirty="0">
                <a:solidFill>
                  <a:srgbClr val="231F20"/>
                </a:solidFill>
                <a:latin typeface="Trebuchet MS"/>
                <a:cs typeface="Trebuchet MS"/>
              </a:rPr>
              <a:t>Medi</a:t>
            </a:r>
            <a:r>
              <a:rPr sz="800" b="1" spc="-10" dirty="0">
                <a:solidFill>
                  <a:srgbClr val="231F20"/>
                </a:solidFill>
                <a:latin typeface="Trebuchet MS"/>
                <a:cs typeface="Trebuchet MS"/>
              </a:rPr>
              <a:t> </a:t>
            </a:r>
            <a:r>
              <a:rPr sz="800" b="1" spc="-20" dirty="0">
                <a:solidFill>
                  <a:srgbClr val="231F20"/>
                </a:solidFill>
                <a:latin typeface="Trebuchet MS"/>
                <a:cs typeface="Trebuchet MS"/>
              </a:rPr>
              <a:t>Nova</a:t>
            </a:r>
            <a:r>
              <a:rPr sz="800" b="1" dirty="0">
                <a:solidFill>
                  <a:srgbClr val="231F20"/>
                </a:solidFill>
                <a:latin typeface="Trebuchet MS"/>
                <a:cs typeface="Trebuchet MS"/>
              </a:rPr>
              <a:t>	</a:t>
            </a:r>
            <a:r>
              <a:rPr sz="800" spc="-10" dirty="0">
                <a:solidFill>
                  <a:srgbClr val="231F20"/>
                </a:solidFill>
                <a:latin typeface="Gill Sans MT"/>
                <a:cs typeface="Gill Sans MT"/>
              </a:rPr>
              <a:t>Narayangonj</a:t>
            </a:r>
            <a:endParaRPr sz="800">
              <a:latin typeface="Gill Sans MT"/>
              <a:cs typeface="Gill Sans MT"/>
            </a:endParaRPr>
          </a:p>
        </p:txBody>
      </p:sp>
      <p:grpSp>
        <p:nvGrpSpPr>
          <p:cNvPr id="48" name="object 48"/>
          <p:cNvGrpSpPr/>
          <p:nvPr/>
        </p:nvGrpSpPr>
        <p:grpSpPr>
          <a:xfrm>
            <a:off x="1034897" y="3216884"/>
            <a:ext cx="4170045" cy="404495"/>
            <a:chOff x="1034897" y="3216884"/>
            <a:chExt cx="4170045" cy="404495"/>
          </a:xfrm>
        </p:grpSpPr>
        <p:sp>
          <p:nvSpPr>
            <p:cNvPr id="49" name="object 49"/>
            <p:cNvSpPr/>
            <p:nvPr/>
          </p:nvSpPr>
          <p:spPr>
            <a:xfrm>
              <a:off x="1036485" y="3218472"/>
              <a:ext cx="4166870" cy="401320"/>
            </a:xfrm>
            <a:custGeom>
              <a:avLst/>
              <a:gdLst/>
              <a:ahLst/>
              <a:cxnLst/>
              <a:rect l="l" t="t" r="r" b="b"/>
              <a:pathLst>
                <a:path w="4166870" h="401320">
                  <a:moveTo>
                    <a:pt x="4166831" y="0"/>
                  </a:moveTo>
                  <a:lnTo>
                    <a:pt x="0" y="0"/>
                  </a:lnTo>
                  <a:lnTo>
                    <a:pt x="0" y="400926"/>
                  </a:lnTo>
                  <a:lnTo>
                    <a:pt x="4166831" y="400926"/>
                  </a:lnTo>
                  <a:lnTo>
                    <a:pt x="4166831" y="0"/>
                  </a:lnTo>
                  <a:close/>
                </a:path>
              </a:pathLst>
            </a:custGeom>
            <a:solidFill>
              <a:srgbClr val="FFFFFF"/>
            </a:solidFill>
          </p:spPr>
          <p:txBody>
            <a:bodyPr wrap="square" lIns="0" tIns="0" rIns="0" bIns="0" rtlCol="0"/>
            <a:lstStyle/>
            <a:p>
              <a:endParaRPr/>
            </a:p>
          </p:txBody>
        </p:sp>
        <p:sp>
          <p:nvSpPr>
            <p:cNvPr id="50" name="object 50"/>
            <p:cNvSpPr/>
            <p:nvPr/>
          </p:nvSpPr>
          <p:spPr>
            <a:xfrm>
              <a:off x="1036485" y="3218472"/>
              <a:ext cx="4166870" cy="401320"/>
            </a:xfrm>
            <a:custGeom>
              <a:avLst/>
              <a:gdLst/>
              <a:ahLst/>
              <a:cxnLst/>
              <a:rect l="l" t="t" r="r" b="b"/>
              <a:pathLst>
                <a:path w="4166870" h="401320">
                  <a:moveTo>
                    <a:pt x="4166831" y="400926"/>
                  </a:moveTo>
                  <a:lnTo>
                    <a:pt x="0" y="400926"/>
                  </a:lnTo>
                  <a:lnTo>
                    <a:pt x="0" y="0"/>
                  </a:lnTo>
                  <a:lnTo>
                    <a:pt x="4166831" y="0"/>
                  </a:lnTo>
                  <a:lnTo>
                    <a:pt x="4166831" y="400926"/>
                  </a:lnTo>
                  <a:close/>
                </a:path>
              </a:pathLst>
            </a:custGeom>
            <a:ln w="3175">
              <a:solidFill>
                <a:srgbClr val="AAA7A7"/>
              </a:solidFill>
            </a:ln>
          </p:spPr>
          <p:txBody>
            <a:bodyPr wrap="square" lIns="0" tIns="0" rIns="0" bIns="0" rtlCol="0"/>
            <a:lstStyle/>
            <a:p>
              <a:endParaRPr/>
            </a:p>
          </p:txBody>
        </p:sp>
        <p:sp>
          <p:nvSpPr>
            <p:cNvPr id="51" name="object 51"/>
            <p:cNvSpPr/>
            <p:nvPr/>
          </p:nvSpPr>
          <p:spPr>
            <a:xfrm>
              <a:off x="1037844" y="3364433"/>
              <a:ext cx="153670" cy="153670"/>
            </a:xfrm>
            <a:custGeom>
              <a:avLst/>
              <a:gdLst/>
              <a:ahLst/>
              <a:cxnLst/>
              <a:rect l="l" t="t" r="r" b="b"/>
              <a:pathLst>
                <a:path w="153669" h="153670">
                  <a:moveTo>
                    <a:pt x="153136" y="0"/>
                  </a:moveTo>
                  <a:lnTo>
                    <a:pt x="12" y="0"/>
                  </a:lnTo>
                  <a:lnTo>
                    <a:pt x="12" y="121310"/>
                  </a:lnTo>
                  <a:lnTo>
                    <a:pt x="0" y="153111"/>
                  </a:lnTo>
                  <a:lnTo>
                    <a:pt x="153136" y="153123"/>
                  </a:lnTo>
                  <a:lnTo>
                    <a:pt x="153136" y="0"/>
                  </a:lnTo>
                  <a:close/>
                </a:path>
              </a:pathLst>
            </a:custGeom>
            <a:solidFill>
              <a:srgbClr val="027547"/>
            </a:solidFill>
          </p:spPr>
          <p:txBody>
            <a:bodyPr wrap="square" lIns="0" tIns="0" rIns="0" bIns="0" rtlCol="0"/>
            <a:lstStyle/>
            <a:p>
              <a:endParaRPr/>
            </a:p>
          </p:txBody>
        </p:sp>
      </p:grpSp>
      <p:sp>
        <p:nvSpPr>
          <p:cNvPr id="52" name="object 52"/>
          <p:cNvSpPr txBox="1"/>
          <p:nvPr/>
        </p:nvSpPr>
        <p:spPr>
          <a:xfrm>
            <a:off x="3966845" y="3357117"/>
            <a:ext cx="70294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Tejgoan,</a:t>
            </a:r>
            <a:r>
              <a:rPr sz="800" spc="215" dirty="0">
                <a:solidFill>
                  <a:srgbClr val="231F20"/>
                </a:solidFill>
                <a:latin typeface="Gill Sans MT"/>
                <a:cs typeface="Gill Sans MT"/>
              </a:rPr>
              <a:t> </a:t>
            </a:r>
            <a:r>
              <a:rPr sz="800" spc="-10" dirty="0">
                <a:solidFill>
                  <a:srgbClr val="231F20"/>
                </a:solidFill>
                <a:latin typeface="Gill Sans MT"/>
                <a:cs typeface="Gill Sans MT"/>
              </a:rPr>
              <a:t>Dhaka</a:t>
            </a:r>
            <a:endParaRPr sz="800">
              <a:latin typeface="Gill Sans MT"/>
              <a:cs typeface="Gill Sans MT"/>
            </a:endParaRPr>
          </a:p>
        </p:txBody>
      </p:sp>
      <p:sp>
        <p:nvSpPr>
          <p:cNvPr id="53" name="object 53"/>
          <p:cNvSpPr txBox="1"/>
          <p:nvPr/>
        </p:nvSpPr>
        <p:spPr>
          <a:xfrm>
            <a:off x="1240408" y="3379876"/>
            <a:ext cx="119253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St.</a:t>
            </a:r>
            <a:r>
              <a:rPr sz="800" b="1" spc="-35" dirty="0">
                <a:solidFill>
                  <a:srgbClr val="231F20"/>
                </a:solidFill>
                <a:latin typeface="Trebuchet MS"/>
                <a:cs typeface="Trebuchet MS"/>
              </a:rPr>
              <a:t> </a:t>
            </a:r>
            <a:r>
              <a:rPr sz="800" b="1" spc="-10" dirty="0">
                <a:solidFill>
                  <a:srgbClr val="231F20"/>
                </a:solidFill>
                <a:latin typeface="Trebuchet MS"/>
                <a:cs typeface="Trebuchet MS"/>
              </a:rPr>
              <a:t>John</a:t>
            </a:r>
            <a:r>
              <a:rPr sz="800" b="1" spc="-35" dirty="0">
                <a:solidFill>
                  <a:srgbClr val="231F20"/>
                </a:solidFill>
                <a:latin typeface="Trebuchet MS"/>
                <a:cs typeface="Trebuchet MS"/>
              </a:rPr>
              <a:t> </a:t>
            </a:r>
            <a:r>
              <a:rPr sz="800" b="1" spc="-20" dirty="0">
                <a:solidFill>
                  <a:srgbClr val="231F20"/>
                </a:solidFill>
                <a:latin typeface="Trebuchet MS"/>
                <a:cs typeface="Trebuchet MS"/>
              </a:rPr>
              <a:t>Vianney</a:t>
            </a:r>
            <a:r>
              <a:rPr sz="800" b="1" spc="-35"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grpSp>
        <p:nvGrpSpPr>
          <p:cNvPr id="54" name="object 54"/>
          <p:cNvGrpSpPr/>
          <p:nvPr/>
        </p:nvGrpSpPr>
        <p:grpSpPr>
          <a:xfrm>
            <a:off x="1034897" y="3676129"/>
            <a:ext cx="4170045" cy="401320"/>
            <a:chOff x="1034897" y="3676129"/>
            <a:chExt cx="4170045" cy="401320"/>
          </a:xfrm>
        </p:grpSpPr>
        <p:sp>
          <p:nvSpPr>
            <p:cNvPr id="55" name="object 55"/>
            <p:cNvSpPr/>
            <p:nvPr/>
          </p:nvSpPr>
          <p:spPr>
            <a:xfrm>
              <a:off x="1036485" y="3677716"/>
              <a:ext cx="4166870" cy="398145"/>
            </a:xfrm>
            <a:custGeom>
              <a:avLst/>
              <a:gdLst/>
              <a:ahLst/>
              <a:cxnLst/>
              <a:rect l="l" t="t" r="r" b="b"/>
              <a:pathLst>
                <a:path w="4166870" h="398145">
                  <a:moveTo>
                    <a:pt x="4166831" y="0"/>
                  </a:moveTo>
                  <a:lnTo>
                    <a:pt x="0" y="0"/>
                  </a:lnTo>
                  <a:lnTo>
                    <a:pt x="0" y="397763"/>
                  </a:lnTo>
                  <a:lnTo>
                    <a:pt x="4166831" y="397763"/>
                  </a:lnTo>
                  <a:lnTo>
                    <a:pt x="4166831" y="0"/>
                  </a:lnTo>
                  <a:close/>
                </a:path>
              </a:pathLst>
            </a:custGeom>
            <a:solidFill>
              <a:srgbClr val="FFFFFF"/>
            </a:solidFill>
          </p:spPr>
          <p:txBody>
            <a:bodyPr wrap="square" lIns="0" tIns="0" rIns="0" bIns="0" rtlCol="0"/>
            <a:lstStyle/>
            <a:p>
              <a:endParaRPr/>
            </a:p>
          </p:txBody>
        </p:sp>
        <p:sp>
          <p:nvSpPr>
            <p:cNvPr id="56" name="object 56"/>
            <p:cNvSpPr/>
            <p:nvPr/>
          </p:nvSpPr>
          <p:spPr>
            <a:xfrm>
              <a:off x="1036485" y="3677716"/>
              <a:ext cx="4166870" cy="398145"/>
            </a:xfrm>
            <a:custGeom>
              <a:avLst/>
              <a:gdLst/>
              <a:ahLst/>
              <a:cxnLst/>
              <a:rect l="l" t="t" r="r" b="b"/>
              <a:pathLst>
                <a:path w="4166870" h="398145">
                  <a:moveTo>
                    <a:pt x="4166831" y="397763"/>
                  </a:moveTo>
                  <a:lnTo>
                    <a:pt x="0" y="397763"/>
                  </a:lnTo>
                  <a:lnTo>
                    <a:pt x="0" y="0"/>
                  </a:lnTo>
                  <a:lnTo>
                    <a:pt x="4166831" y="0"/>
                  </a:lnTo>
                  <a:lnTo>
                    <a:pt x="4166831" y="397763"/>
                  </a:lnTo>
                  <a:close/>
                </a:path>
              </a:pathLst>
            </a:custGeom>
            <a:ln w="3175">
              <a:solidFill>
                <a:srgbClr val="AAA7A7"/>
              </a:solidFill>
            </a:ln>
          </p:spPr>
          <p:txBody>
            <a:bodyPr wrap="square" lIns="0" tIns="0" rIns="0" bIns="0" rtlCol="0"/>
            <a:lstStyle/>
            <a:p>
              <a:endParaRPr/>
            </a:p>
          </p:txBody>
        </p:sp>
        <p:sp>
          <p:nvSpPr>
            <p:cNvPr id="57" name="object 57"/>
            <p:cNvSpPr/>
            <p:nvPr/>
          </p:nvSpPr>
          <p:spPr>
            <a:xfrm>
              <a:off x="1037844" y="3820515"/>
              <a:ext cx="153670" cy="153670"/>
            </a:xfrm>
            <a:custGeom>
              <a:avLst/>
              <a:gdLst/>
              <a:ahLst/>
              <a:cxnLst/>
              <a:rect l="l" t="t" r="r" b="b"/>
              <a:pathLst>
                <a:path w="153669" h="153670">
                  <a:moveTo>
                    <a:pt x="153136" y="0"/>
                  </a:moveTo>
                  <a:lnTo>
                    <a:pt x="12" y="0"/>
                  </a:lnTo>
                  <a:lnTo>
                    <a:pt x="12" y="121310"/>
                  </a:lnTo>
                  <a:lnTo>
                    <a:pt x="0" y="153111"/>
                  </a:lnTo>
                  <a:lnTo>
                    <a:pt x="153136" y="153123"/>
                  </a:lnTo>
                  <a:lnTo>
                    <a:pt x="153136" y="0"/>
                  </a:lnTo>
                  <a:close/>
                </a:path>
              </a:pathLst>
            </a:custGeom>
            <a:solidFill>
              <a:srgbClr val="027547"/>
            </a:solidFill>
          </p:spPr>
          <p:txBody>
            <a:bodyPr wrap="square" lIns="0" tIns="0" rIns="0" bIns="0" rtlCol="0"/>
            <a:lstStyle/>
            <a:p>
              <a:endParaRPr/>
            </a:p>
          </p:txBody>
        </p:sp>
      </p:grpSp>
      <p:sp>
        <p:nvSpPr>
          <p:cNvPr id="58" name="object 58"/>
          <p:cNvSpPr txBox="1"/>
          <p:nvPr/>
        </p:nvSpPr>
        <p:spPr>
          <a:xfrm>
            <a:off x="3966845" y="3813212"/>
            <a:ext cx="859790"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Volta,</a:t>
            </a:r>
            <a:r>
              <a:rPr sz="800" spc="55" dirty="0">
                <a:solidFill>
                  <a:srgbClr val="231F20"/>
                </a:solidFill>
                <a:latin typeface="Gill Sans MT"/>
                <a:cs typeface="Gill Sans MT"/>
              </a:rPr>
              <a:t> </a:t>
            </a:r>
            <a:r>
              <a:rPr sz="800" spc="-10" dirty="0">
                <a:solidFill>
                  <a:srgbClr val="231F20"/>
                </a:solidFill>
                <a:latin typeface="Gill Sans MT"/>
                <a:cs typeface="Gill Sans MT"/>
              </a:rPr>
              <a:t>Narayangonj</a:t>
            </a:r>
            <a:endParaRPr sz="800">
              <a:latin typeface="Gill Sans MT"/>
              <a:cs typeface="Gill Sans MT"/>
            </a:endParaRPr>
          </a:p>
        </p:txBody>
      </p:sp>
      <p:sp>
        <p:nvSpPr>
          <p:cNvPr id="59" name="object 59"/>
          <p:cNvSpPr txBox="1"/>
          <p:nvPr/>
        </p:nvSpPr>
        <p:spPr>
          <a:xfrm>
            <a:off x="1240408" y="3835971"/>
            <a:ext cx="70612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DKMC</a:t>
            </a:r>
            <a:r>
              <a:rPr sz="800" b="1" spc="100" dirty="0">
                <a:solidFill>
                  <a:srgbClr val="231F20"/>
                </a:solidFill>
                <a:latin typeface="Trebuchet MS"/>
                <a:cs typeface="Trebuchet MS"/>
              </a:rPr>
              <a:t> </a:t>
            </a:r>
            <a:r>
              <a:rPr sz="800" b="1" spc="-10" dirty="0">
                <a:solidFill>
                  <a:srgbClr val="231F20"/>
                </a:solidFill>
                <a:latin typeface="Trebuchet MS"/>
                <a:cs typeface="Trebuchet MS"/>
              </a:rPr>
              <a:t>Hospital</a:t>
            </a:r>
            <a:endParaRPr sz="800">
              <a:latin typeface="Trebuchet MS"/>
              <a:cs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1000"/>
                                        <p:tgtEl>
                                          <p:spTgt spid="37"/>
                                        </p:tgtEl>
                                      </p:cBhvr>
                                    </p:animEffect>
                                    <p:anim calcmode="lin" valueType="num">
                                      <p:cBhvr>
                                        <p:cTn id="88" dur="1000" fill="hold"/>
                                        <p:tgtEl>
                                          <p:spTgt spid="37"/>
                                        </p:tgtEl>
                                        <p:attrNameLst>
                                          <p:attrName>ppt_x</p:attrName>
                                        </p:attrNameLst>
                                      </p:cBhvr>
                                      <p:tavLst>
                                        <p:tav tm="0">
                                          <p:val>
                                            <p:strVal val="#ppt_x"/>
                                          </p:val>
                                        </p:tav>
                                        <p:tav tm="100000">
                                          <p:val>
                                            <p:strVal val="#ppt_x"/>
                                          </p:val>
                                        </p:tav>
                                      </p:tavLst>
                                    </p:anim>
                                    <p:anim calcmode="lin" valueType="num">
                                      <p:cBhvr>
                                        <p:cTn id="89" dur="1000" fill="hold"/>
                                        <p:tgtEl>
                                          <p:spTgt spid="37"/>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anim calcmode="lin" valueType="num">
                                      <p:cBhvr>
                                        <p:cTn id="93" dur="1000" fill="hold"/>
                                        <p:tgtEl>
                                          <p:spTgt spid="38"/>
                                        </p:tgtEl>
                                        <p:attrNameLst>
                                          <p:attrName>ppt_x</p:attrName>
                                        </p:attrNameLst>
                                      </p:cBhvr>
                                      <p:tavLst>
                                        <p:tav tm="0">
                                          <p:val>
                                            <p:strVal val="#ppt_x"/>
                                          </p:val>
                                        </p:tav>
                                        <p:tav tm="100000">
                                          <p:val>
                                            <p:strVal val="#ppt_x"/>
                                          </p:val>
                                        </p:tav>
                                      </p:tavLst>
                                    </p:anim>
                                    <p:anim calcmode="lin" valueType="num">
                                      <p:cBhvr>
                                        <p:cTn id="94" dur="1000" fill="hold"/>
                                        <p:tgtEl>
                                          <p:spTgt spid="3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1000"/>
                                        <p:tgtEl>
                                          <p:spTgt spid="42"/>
                                        </p:tgtEl>
                                      </p:cBhvr>
                                    </p:animEffect>
                                    <p:anim calcmode="lin" valueType="num">
                                      <p:cBhvr>
                                        <p:cTn id="103" dur="1000" fill="hold"/>
                                        <p:tgtEl>
                                          <p:spTgt spid="42"/>
                                        </p:tgtEl>
                                        <p:attrNameLst>
                                          <p:attrName>ppt_x</p:attrName>
                                        </p:attrNameLst>
                                      </p:cBhvr>
                                      <p:tavLst>
                                        <p:tav tm="0">
                                          <p:val>
                                            <p:strVal val="#ppt_x"/>
                                          </p:val>
                                        </p:tav>
                                        <p:tav tm="100000">
                                          <p:val>
                                            <p:strVal val="#ppt_x"/>
                                          </p:val>
                                        </p:tav>
                                      </p:tavLst>
                                    </p:anim>
                                    <p:anim calcmode="lin" valueType="num">
                                      <p:cBhvr>
                                        <p:cTn id="104" dur="1000" fill="hold"/>
                                        <p:tgtEl>
                                          <p:spTgt spid="4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fade">
                                      <p:cBhvr>
                                        <p:cTn id="117" dur="1000"/>
                                        <p:tgtEl>
                                          <p:spTgt spid="47"/>
                                        </p:tgtEl>
                                      </p:cBhvr>
                                    </p:animEffect>
                                    <p:anim calcmode="lin" valueType="num">
                                      <p:cBhvr>
                                        <p:cTn id="118" dur="1000" fill="hold"/>
                                        <p:tgtEl>
                                          <p:spTgt spid="47"/>
                                        </p:tgtEl>
                                        <p:attrNameLst>
                                          <p:attrName>ppt_x</p:attrName>
                                        </p:attrNameLst>
                                      </p:cBhvr>
                                      <p:tavLst>
                                        <p:tav tm="0">
                                          <p:val>
                                            <p:strVal val="#ppt_x"/>
                                          </p:val>
                                        </p:tav>
                                        <p:tav tm="100000">
                                          <p:val>
                                            <p:strVal val="#ppt_x"/>
                                          </p:val>
                                        </p:tav>
                                      </p:tavLst>
                                    </p:anim>
                                    <p:anim calcmode="lin" valueType="num">
                                      <p:cBhvr>
                                        <p:cTn id="119" dur="1000" fill="hold"/>
                                        <p:tgtEl>
                                          <p:spTgt spid="47"/>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1000"/>
                                        <p:tgtEl>
                                          <p:spTgt spid="48"/>
                                        </p:tgtEl>
                                      </p:cBhvr>
                                    </p:animEffect>
                                    <p:anim calcmode="lin" valueType="num">
                                      <p:cBhvr>
                                        <p:cTn id="123" dur="1000" fill="hold"/>
                                        <p:tgtEl>
                                          <p:spTgt spid="48"/>
                                        </p:tgtEl>
                                        <p:attrNameLst>
                                          <p:attrName>ppt_x</p:attrName>
                                        </p:attrNameLst>
                                      </p:cBhvr>
                                      <p:tavLst>
                                        <p:tav tm="0">
                                          <p:val>
                                            <p:strVal val="#ppt_x"/>
                                          </p:val>
                                        </p:tav>
                                        <p:tav tm="100000">
                                          <p:val>
                                            <p:strVal val="#ppt_x"/>
                                          </p:val>
                                        </p:tav>
                                      </p:tavLst>
                                    </p:anim>
                                    <p:anim calcmode="lin" valueType="num">
                                      <p:cBhvr>
                                        <p:cTn id="124" dur="1000" fill="hold"/>
                                        <p:tgtEl>
                                          <p:spTgt spid="4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1000"/>
                                        <p:tgtEl>
                                          <p:spTgt spid="54"/>
                                        </p:tgtEl>
                                      </p:cBhvr>
                                    </p:animEffect>
                                    <p:anim calcmode="lin" valueType="num">
                                      <p:cBhvr>
                                        <p:cTn id="138" dur="1000" fill="hold"/>
                                        <p:tgtEl>
                                          <p:spTgt spid="54"/>
                                        </p:tgtEl>
                                        <p:attrNameLst>
                                          <p:attrName>ppt_x</p:attrName>
                                        </p:attrNameLst>
                                      </p:cBhvr>
                                      <p:tavLst>
                                        <p:tav tm="0">
                                          <p:val>
                                            <p:strVal val="#ppt_x"/>
                                          </p:val>
                                        </p:tav>
                                        <p:tav tm="100000">
                                          <p:val>
                                            <p:strVal val="#ppt_x"/>
                                          </p:val>
                                        </p:tav>
                                      </p:tavLst>
                                    </p:anim>
                                    <p:anim calcmode="lin" valueType="num">
                                      <p:cBhvr>
                                        <p:cTn id="139" dur="1000" fill="hold"/>
                                        <p:tgtEl>
                                          <p:spTgt spid="5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1000"/>
                                        <p:tgtEl>
                                          <p:spTgt spid="58"/>
                                        </p:tgtEl>
                                      </p:cBhvr>
                                    </p:animEffect>
                                    <p:anim calcmode="lin" valueType="num">
                                      <p:cBhvr>
                                        <p:cTn id="143" dur="1000" fill="hold"/>
                                        <p:tgtEl>
                                          <p:spTgt spid="58"/>
                                        </p:tgtEl>
                                        <p:attrNameLst>
                                          <p:attrName>ppt_x</p:attrName>
                                        </p:attrNameLst>
                                      </p:cBhvr>
                                      <p:tavLst>
                                        <p:tav tm="0">
                                          <p:val>
                                            <p:strVal val="#ppt_x"/>
                                          </p:val>
                                        </p:tav>
                                        <p:tav tm="100000">
                                          <p:val>
                                            <p:strVal val="#ppt_x"/>
                                          </p:val>
                                        </p:tav>
                                      </p:tavLst>
                                    </p:anim>
                                    <p:anim calcmode="lin" valueType="num">
                                      <p:cBhvr>
                                        <p:cTn id="144" dur="1000" fill="hold"/>
                                        <p:tgtEl>
                                          <p:spTgt spid="58"/>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fade">
                                      <p:cBhvr>
                                        <p:cTn id="147" dur="1000"/>
                                        <p:tgtEl>
                                          <p:spTgt spid="59"/>
                                        </p:tgtEl>
                                      </p:cBhvr>
                                    </p:animEffect>
                                    <p:anim calcmode="lin" valueType="num">
                                      <p:cBhvr>
                                        <p:cTn id="148" dur="1000" fill="hold"/>
                                        <p:tgtEl>
                                          <p:spTgt spid="59"/>
                                        </p:tgtEl>
                                        <p:attrNameLst>
                                          <p:attrName>ppt_x</p:attrName>
                                        </p:attrNameLst>
                                      </p:cBhvr>
                                      <p:tavLst>
                                        <p:tav tm="0">
                                          <p:val>
                                            <p:strVal val="#ppt_x"/>
                                          </p:val>
                                        </p:tav>
                                        <p:tav tm="100000">
                                          <p:val>
                                            <p:strVal val="#ppt_x"/>
                                          </p:val>
                                        </p:tav>
                                      </p:tavLst>
                                    </p:anim>
                                    <p:anim calcmode="lin" valueType="num">
                                      <p:cBhvr>
                                        <p:cTn id="14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animBg="1"/>
      <p:bldP spid="15" grpId="0"/>
      <p:bldP spid="16" grpId="0"/>
      <p:bldP spid="21" grpId="0" animBg="1"/>
      <p:bldP spid="22" grpId="0" animBg="1"/>
      <p:bldP spid="23" grpId="0"/>
      <p:bldP spid="28" grpId="0"/>
      <p:bldP spid="29" grpId="0"/>
      <p:bldP spid="36" grpId="0"/>
      <p:bldP spid="37" grpId="0"/>
      <p:bldP spid="41" grpId="0"/>
      <p:bldP spid="42" grpId="0" animBg="1"/>
      <p:bldP spid="43" grpId="0" animBg="1"/>
      <p:bldP spid="47" grpId="0" animBg="1"/>
      <p:bldP spid="52" grpId="0"/>
      <p:bldP spid="53"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69" y="12"/>
            <a:ext cx="10673665" cy="7507783"/>
          </a:xfrm>
          <a:prstGeom prst="rect">
            <a:avLst/>
          </a:prstGeom>
        </p:spPr>
      </p:pic>
      <p:sp>
        <p:nvSpPr>
          <p:cNvPr id="122" name="Rectangle 121">
            <a:extLst>
              <a:ext uri="{FF2B5EF4-FFF2-40B4-BE49-F238E27FC236}">
                <a16:creationId xmlns:a16="http://schemas.microsoft.com/office/drawing/2014/main" id="{F1311FBC-DAB3-4890-9E0E-107A625BB84E}"/>
              </a:ext>
            </a:extLst>
          </p:cNvPr>
          <p:cNvSpPr/>
          <p:nvPr/>
        </p:nvSpPr>
        <p:spPr>
          <a:xfrm>
            <a:off x="0" y="-27483"/>
            <a:ext cx="10693400" cy="7535278"/>
          </a:xfrm>
          <a:prstGeom prst="rect">
            <a:avLst/>
          </a:prstGeom>
          <a:solidFill>
            <a:schemeClr val="bg1">
              <a:lumMod val="9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3488169" y="649566"/>
            <a:ext cx="3860800" cy="482600"/>
          </a:xfrm>
          <a:prstGeom prst="rect">
            <a:avLst/>
          </a:prstGeom>
        </p:spPr>
        <p:txBody>
          <a:bodyPr vert="horz" wrap="square" lIns="0" tIns="12700" rIns="0" bIns="0" rtlCol="0">
            <a:spAutoFit/>
          </a:bodyPr>
          <a:lstStyle/>
          <a:p>
            <a:pPr marL="12700">
              <a:lnSpc>
                <a:spcPct val="100000"/>
              </a:lnSpc>
              <a:spcBef>
                <a:spcPts val="100"/>
              </a:spcBef>
              <a:tabLst>
                <a:tab pos="1120140" algn="l"/>
                <a:tab pos="1794510" algn="l"/>
              </a:tabLst>
            </a:pPr>
            <a:r>
              <a:rPr spc="-55" dirty="0">
                <a:solidFill>
                  <a:srgbClr val="010202"/>
                </a:solidFill>
              </a:rPr>
              <a:t>L</a:t>
            </a:r>
            <a:r>
              <a:rPr spc="-305" dirty="0">
                <a:solidFill>
                  <a:srgbClr val="010202"/>
                </a:solidFill>
              </a:rPr>
              <a:t> </a:t>
            </a:r>
            <a:r>
              <a:rPr spc="-114" dirty="0">
                <a:solidFill>
                  <a:srgbClr val="010202"/>
                </a:solidFill>
              </a:rPr>
              <a:t>i</a:t>
            </a:r>
            <a:r>
              <a:rPr spc="-300" dirty="0">
                <a:solidFill>
                  <a:srgbClr val="010202"/>
                </a:solidFill>
              </a:rPr>
              <a:t> </a:t>
            </a:r>
            <a:r>
              <a:rPr spc="245" dirty="0">
                <a:solidFill>
                  <a:srgbClr val="010202"/>
                </a:solidFill>
              </a:rPr>
              <a:t>s</a:t>
            </a:r>
            <a:r>
              <a:rPr spc="-300" dirty="0">
                <a:solidFill>
                  <a:srgbClr val="010202"/>
                </a:solidFill>
              </a:rPr>
              <a:t> </a:t>
            </a:r>
            <a:r>
              <a:rPr spc="-50" dirty="0">
                <a:solidFill>
                  <a:srgbClr val="010202"/>
                </a:solidFill>
              </a:rPr>
              <a:t>t</a:t>
            </a:r>
            <a:r>
              <a:rPr dirty="0">
                <a:solidFill>
                  <a:srgbClr val="010202"/>
                </a:solidFill>
              </a:rPr>
              <a:t>	</a:t>
            </a:r>
            <a:r>
              <a:rPr spc="-25" dirty="0">
                <a:solidFill>
                  <a:srgbClr val="010202"/>
                </a:solidFill>
              </a:rPr>
              <a:t>o</a:t>
            </a:r>
            <a:r>
              <a:rPr spc="-305" dirty="0">
                <a:solidFill>
                  <a:srgbClr val="010202"/>
                </a:solidFill>
              </a:rPr>
              <a:t> </a:t>
            </a:r>
            <a:r>
              <a:rPr spc="-50" dirty="0">
                <a:solidFill>
                  <a:srgbClr val="010202"/>
                </a:solidFill>
              </a:rPr>
              <a:t>f</a:t>
            </a:r>
            <a:r>
              <a:rPr dirty="0">
                <a:solidFill>
                  <a:srgbClr val="010202"/>
                </a:solidFill>
              </a:rPr>
              <a:t>	</a:t>
            </a:r>
            <a:r>
              <a:rPr spc="155" dirty="0"/>
              <a:t>P</a:t>
            </a:r>
            <a:r>
              <a:rPr spc="-335" dirty="0"/>
              <a:t> </a:t>
            </a:r>
            <a:r>
              <a:rPr spc="-110" dirty="0"/>
              <a:t>e</a:t>
            </a:r>
            <a:r>
              <a:rPr spc="-300" dirty="0"/>
              <a:t> </a:t>
            </a:r>
            <a:r>
              <a:rPr spc="-200" dirty="0"/>
              <a:t>r</a:t>
            </a:r>
            <a:r>
              <a:rPr spc="-300" dirty="0"/>
              <a:t> </a:t>
            </a:r>
            <a:r>
              <a:rPr spc="245" dirty="0"/>
              <a:t>s</a:t>
            </a:r>
            <a:r>
              <a:rPr spc="-300" dirty="0"/>
              <a:t> </a:t>
            </a:r>
            <a:r>
              <a:rPr spc="-25" dirty="0"/>
              <a:t>o</a:t>
            </a:r>
            <a:r>
              <a:rPr spc="-295" dirty="0"/>
              <a:t> </a:t>
            </a:r>
            <a:r>
              <a:rPr spc="-114" dirty="0"/>
              <a:t>n</a:t>
            </a:r>
            <a:r>
              <a:rPr spc="-300" dirty="0"/>
              <a:t> </a:t>
            </a:r>
            <a:r>
              <a:rPr dirty="0"/>
              <a:t>a</a:t>
            </a:r>
            <a:r>
              <a:rPr spc="-300" dirty="0"/>
              <a:t> </a:t>
            </a:r>
            <a:r>
              <a:rPr spc="-50" dirty="0"/>
              <a:t>l</a:t>
            </a:r>
          </a:p>
        </p:txBody>
      </p:sp>
      <p:grpSp>
        <p:nvGrpSpPr>
          <p:cNvPr id="4" name="object 4"/>
          <p:cNvGrpSpPr/>
          <p:nvPr/>
        </p:nvGrpSpPr>
        <p:grpSpPr>
          <a:xfrm>
            <a:off x="1146936" y="1769630"/>
            <a:ext cx="4170045" cy="464820"/>
            <a:chOff x="1146936" y="1769630"/>
            <a:chExt cx="4170045" cy="464820"/>
          </a:xfrm>
        </p:grpSpPr>
        <p:sp>
          <p:nvSpPr>
            <p:cNvPr id="5" name="object 5"/>
            <p:cNvSpPr/>
            <p:nvPr/>
          </p:nvSpPr>
          <p:spPr>
            <a:xfrm>
              <a:off x="1148524" y="1771217"/>
              <a:ext cx="4166870" cy="461645"/>
            </a:xfrm>
            <a:custGeom>
              <a:avLst/>
              <a:gdLst/>
              <a:ahLst/>
              <a:cxnLst/>
              <a:rect l="l" t="t" r="r" b="b"/>
              <a:pathLst>
                <a:path w="4166870" h="461644">
                  <a:moveTo>
                    <a:pt x="4166832" y="103263"/>
                  </a:moveTo>
                  <a:lnTo>
                    <a:pt x="2877070" y="103263"/>
                  </a:lnTo>
                  <a:lnTo>
                    <a:pt x="2877070" y="0"/>
                  </a:lnTo>
                  <a:lnTo>
                    <a:pt x="0" y="0"/>
                  </a:lnTo>
                  <a:lnTo>
                    <a:pt x="0" y="103263"/>
                  </a:lnTo>
                  <a:lnTo>
                    <a:pt x="0" y="461149"/>
                  </a:lnTo>
                  <a:lnTo>
                    <a:pt x="4166832" y="461149"/>
                  </a:lnTo>
                  <a:lnTo>
                    <a:pt x="4166832" y="103263"/>
                  </a:lnTo>
                  <a:close/>
                </a:path>
              </a:pathLst>
            </a:custGeom>
            <a:solidFill>
              <a:srgbClr val="FFFFFF"/>
            </a:solidFill>
          </p:spPr>
          <p:txBody>
            <a:bodyPr wrap="square" lIns="0" tIns="0" rIns="0" bIns="0" rtlCol="0"/>
            <a:lstStyle/>
            <a:p>
              <a:endParaRPr/>
            </a:p>
          </p:txBody>
        </p:sp>
        <p:sp>
          <p:nvSpPr>
            <p:cNvPr id="6" name="object 6"/>
            <p:cNvSpPr/>
            <p:nvPr/>
          </p:nvSpPr>
          <p:spPr>
            <a:xfrm>
              <a:off x="1148524" y="1771218"/>
              <a:ext cx="4166870" cy="461645"/>
            </a:xfrm>
            <a:custGeom>
              <a:avLst/>
              <a:gdLst/>
              <a:ahLst/>
              <a:cxnLst/>
              <a:rect l="l" t="t" r="r" b="b"/>
              <a:pathLst>
                <a:path w="4166870" h="461644">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7" name="object 7"/>
            <p:cNvSpPr/>
            <p:nvPr/>
          </p:nvSpPr>
          <p:spPr>
            <a:xfrm>
              <a:off x="1149883" y="1977402"/>
              <a:ext cx="153670" cy="153670"/>
            </a:xfrm>
            <a:custGeom>
              <a:avLst/>
              <a:gdLst/>
              <a:ahLst/>
              <a:cxnLst/>
              <a:rect l="l" t="t" r="r" b="b"/>
              <a:pathLst>
                <a:path w="153669" h="153669">
                  <a:moveTo>
                    <a:pt x="153123" y="0"/>
                  </a:moveTo>
                  <a:lnTo>
                    <a:pt x="0" y="0"/>
                  </a:lnTo>
                  <a:lnTo>
                    <a:pt x="0" y="121310"/>
                  </a:lnTo>
                  <a:lnTo>
                    <a:pt x="0" y="153111"/>
                  </a:lnTo>
                  <a:lnTo>
                    <a:pt x="153123" y="153123"/>
                  </a:lnTo>
                  <a:lnTo>
                    <a:pt x="153123" y="29933"/>
                  </a:lnTo>
                  <a:lnTo>
                    <a:pt x="153123" y="0"/>
                  </a:lnTo>
                  <a:close/>
                </a:path>
              </a:pathLst>
            </a:custGeom>
            <a:solidFill>
              <a:srgbClr val="027547"/>
            </a:solidFill>
          </p:spPr>
          <p:txBody>
            <a:bodyPr wrap="square" lIns="0" tIns="0" rIns="0" bIns="0" rtlCol="0"/>
            <a:lstStyle/>
            <a:p>
              <a:endParaRPr/>
            </a:p>
          </p:txBody>
        </p:sp>
      </p:grpSp>
      <p:sp>
        <p:nvSpPr>
          <p:cNvPr id="8" name="object 8"/>
          <p:cNvSpPr txBox="1"/>
          <p:nvPr/>
        </p:nvSpPr>
        <p:spPr>
          <a:xfrm>
            <a:off x="4078871" y="1970100"/>
            <a:ext cx="44958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Chairman</a:t>
            </a:r>
            <a:endParaRPr sz="800">
              <a:latin typeface="Gill Sans MT"/>
              <a:cs typeface="Gill Sans MT"/>
            </a:endParaRPr>
          </a:p>
        </p:txBody>
      </p:sp>
      <p:grpSp>
        <p:nvGrpSpPr>
          <p:cNvPr id="9" name="object 9"/>
          <p:cNvGrpSpPr/>
          <p:nvPr/>
        </p:nvGrpSpPr>
        <p:grpSpPr>
          <a:xfrm>
            <a:off x="988529" y="1507401"/>
            <a:ext cx="2232660" cy="496570"/>
            <a:chOff x="988529" y="1507401"/>
            <a:chExt cx="2232660" cy="496570"/>
          </a:xfrm>
        </p:grpSpPr>
        <p:sp>
          <p:nvSpPr>
            <p:cNvPr id="10" name="object 10"/>
            <p:cNvSpPr/>
            <p:nvPr/>
          </p:nvSpPr>
          <p:spPr>
            <a:xfrm>
              <a:off x="988517" y="1507413"/>
              <a:ext cx="2232660" cy="367665"/>
            </a:xfrm>
            <a:custGeom>
              <a:avLst/>
              <a:gdLst/>
              <a:ahLst/>
              <a:cxnLst/>
              <a:rect l="l" t="t" r="r" b="b"/>
              <a:pathLst>
                <a:path w="2232660" h="367664">
                  <a:moveTo>
                    <a:pt x="2232660" y="0"/>
                  </a:moveTo>
                  <a:lnTo>
                    <a:pt x="0" y="0"/>
                  </a:lnTo>
                  <a:lnTo>
                    <a:pt x="0" y="367068"/>
                  </a:lnTo>
                  <a:lnTo>
                    <a:pt x="2232660" y="367068"/>
                  </a:lnTo>
                  <a:lnTo>
                    <a:pt x="2232660" y="71793"/>
                  </a:lnTo>
                  <a:lnTo>
                    <a:pt x="2232660" y="0"/>
                  </a:lnTo>
                  <a:close/>
                </a:path>
              </a:pathLst>
            </a:custGeom>
            <a:solidFill>
              <a:srgbClr val="027547"/>
            </a:solidFill>
          </p:spPr>
          <p:txBody>
            <a:bodyPr wrap="square" lIns="0" tIns="0" rIns="0" bIns="0" rtlCol="0"/>
            <a:lstStyle/>
            <a:p>
              <a:endParaRPr/>
            </a:p>
          </p:txBody>
        </p:sp>
        <p:sp>
          <p:nvSpPr>
            <p:cNvPr id="11" name="object 11"/>
            <p:cNvSpPr/>
            <p:nvPr/>
          </p:nvSpPr>
          <p:spPr>
            <a:xfrm>
              <a:off x="988534" y="1874481"/>
              <a:ext cx="149225" cy="129539"/>
            </a:xfrm>
            <a:custGeom>
              <a:avLst/>
              <a:gdLst/>
              <a:ahLst/>
              <a:cxnLst/>
              <a:rect l="l" t="t" r="r" b="b"/>
              <a:pathLst>
                <a:path w="149225" h="129539">
                  <a:moveTo>
                    <a:pt x="149225" y="0"/>
                  </a:moveTo>
                  <a:lnTo>
                    <a:pt x="0" y="0"/>
                  </a:lnTo>
                  <a:lnTo>
                    <a:pt x="149225" y="129362"/>
                  </a:lnTo>
                  <a:lnTo>
                    <a:pt x="149225" y="0"/>
                  </a:lnTo>
                  <a:close/>
                </a:path>
              </a:pathLst>
            </a:custGeom>
            <a:solidFill>
              <a:srgbClr val="02351D"/>
            </a:solidFill>
          </p:spPr>
          <p:txBody>
            <a:bodyPr wrap="square" lIns="0" tIns="0" rIns="0" bIns="0" rtlCol="0"/>
            <a:lstStyle/>
            <a:p>
              <a:endParaRPr/>
            </a:p>
          </p:txBody>
        </p:sp>
      </p:grpSp>
      <p:sp>
        <p:nvSpPr>
          <p:cNvPr id="12" name="object 12"/>
          <p:cNvSpPr txBox="1"/>
          <p:nvPr/>
        </p:nvSpPr>
        <p:spPr>
          <a:xfrm>
            <a:off x="988529" y="1507401"/>
            <a:ext cx="2232660" cy="367665"/>
          </a:xfrm>
          <a:prstGeom prst="rect">
            <a:avLst/>
          </a:prstGeom>
        </p:spPr>
        <p:txBody>
          <a:bodyPr vert="horz" wrap="square" lIns="0" tIns="59690" rIns="0" bIns="0" rtlCol="0">
            <a:spAutoFit/>
          </a:bodyPr>
          <a:lstStyle/>
          <a:p>
            <a:pPr marL="676275">
              <a:lnSpc>
                <a:spcPct val="100000"/>
              </a:lnSpc>
              <a:spcBef>
                <a:spcPts val="470"/>
              </a:spcBef>
            </a:pPr>
            <a:r>
              <a:rPr sz="1200" b="1" spc="-20" dirty="0">
                <a:solidFill>
                  <a:srgbClr val="FFFFFF"/>
                </a:solidFill>
                <a:latin typeface="Trebuchet MS"/>
                <a:cs typeface="Trebuchet MS"/>
              </a:rPr>
              <a:t>Name</a:t>
            </a:r>
            <a:endParaRPr sz="1200">
              <a:latin typeface="Trebuchet MS"/>
              <a:cs typeface="Trebuchet MS"/>
            </a:endParaRPr>
          </a:p>
        </p:txBody>
      </p:sp>
      <p:sp>
        <p:nvSpPr>
          <p:cNvPr id="13" name="object 13"/>
          <p:cNvSpPr/>
          <p:nvPr/>
        </p:nvSpPr>
        <p:spPr>
          <a:xfrm>
            <a:off x="4025595" y="1507413"/>
            <a:ext cx="1290320" cy="367665"/>
          </a:xfrm>
          <a:custGeom>
            <a:avLst/>
            <a:gdLst/>
            <a:ahLst/>
            <a:cxnLst/>
            <a:rect l="l" t="t" r="r" b="b"/>
            <a:pathLst>
              <a:path w="1290320" h="367664">
                <a:moveTo>
                  <a:pt x="1289761" y="0"/>
                </a:moveTo>
                <a:lnTo>
                  <a:pt x="0" y="0"/>
                </a:lnTo>
                <a:lnTo>
                  <a:pt x="0" y="290868"/>
                </a:lnTo>
                <a:lnTo>
                  <a:pt x="0" y="367068"/>
                </a:lnTo>
                <a:lnTo>
                  <a:pt x="1289761" y="367068"/>
                </a:lnTo>
                <a:lnTo>
                  <a:pt x="1289761" y="71793"/>
                </a:lnTo>
                <a:lnTo>
                  <a:pt x="1289761" y="0"/>
                </a:lnTo>
                <a:close/>
              </a:path>
            </a:pathLst>
          </a:custGeom>
          <a:solidFill>
            <a:srgbClr val="027547"/>
          </a:solidFill>
        </p:spPr>
        <p:txBody>
          <a:bodyPr wrap="square" lIns="0" tIns="0" rIns="0" bIns="0" rtlCol="0"/>
          <a:lstStyle/>
          <a:p>
            <a:endParaRPr/>
          </a:p>
        </p:txBody>
      </p:sp>
      <p:sp>
        <p:nvSpPr>
          <p:cNvPr id="14" name="object 14"/>
          <p:cNvSpPr txBox="1"/>
          <p:nvPr/>
        </p:nvSpPr>
        <p:spPr>
          <a:xfrm>
            <a:off x="4025595" y="1507401"/>
            <a:ext cx="1290320" cy="367665"/>
          </a:xfrm>
          <a:prstGeom prst="rect">
            <a:avLst/>
          </a:prstGeom>
        </p:spPr>
        <p:txBody>
          <a:bodyPr vert="horz" wrap="square" lIns="0" tIns="59690" rIns="0" bIns="0" rtlCol="0">
            <a:spAutoFit/>
          </a:bodyPr>
          <a:lstStyle/>
          <a:p>
            <a:pPr marL="340360">
              <a:lnSpc>
                <a:spcPct val="100000"/>
              </a:lnSpc>
              <a:spcBef>
                <a:spcPts val="470"/>
              </a:spcBef>
            </a:pPr>
            <a:r>
              <a:rPr sz="1200" b="1" spc="-10" dirty="0">
                <a:solidFill>
                  <a:srgbClr val="FFFFFF"/>
                </a:solidFill>
                <a:latin typeface="Trebuchet MS"/>
                <a:cs typeface="Trebuchet MS"/>
              </a:rPr>
              <a:t>Designation</a:t>
            </a:r>
            <a:endParaRPr sz="1200">
              <a:latin typeface="Trebuchet MS"/>
              <a:cs typeface="Trebuchet MS"/>
            </a:endParaRPr>
          </a:p>
        </p:txBody>
      </p:sp>
      <p:sp>
        <p:nvSpPr>
          <p:cNvPr id="15" name="object 15"/>
          <p:cNvSpPr txBox="1"/>
          <p:nvPr/>
        </p:nvSpPr>
        <p:spPr>
          <a:xfrm>
            <a:off x="1352410" y="1992820"/>
            <a:ext cx="90106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Nasir</a:t>
            </a:r>
            <a:r>
              <a:rPr sz="800" b="1" spc="-45" dirty="0">
                <a:solidFill>
                  <a:srgbClr val="231F20"/>
                </a:solidFill>
                <a:latin typeface="Trebuchet MS"/>
                <a:cs typeface="Trebuchet MS"/>
              </a:rPr>
              <a:t> </a:t>
            </a:r>
            <a:r>
              <a:rPr sz="800" b="1" spc="-20" dirty="0">
                <a:solidFill>
                  <a:srgbClr val="231F20"/>
                </a:solidFill>
                <a:latin typeface="Trebuchet MS"/>
                <a:cs typeface="Trebuchet MS"/>
              </a:rPr>
              <a:t>A.</a:t>
            </a:r>
            <a:r>
              <a:rPr sz="800" b="1" spc="-40" dirty="0">
                <a:solidFill>
                  <a:srgbClr val="231F20"/>
                </a:solidFill>
                <a:latin typeface="Trebuchet MS"/>
                <a:cs typeface="Trebuchet MS"/>
              </a:rPr>
              <a:t> </a:t>
            </a:r>
            <a:r>
              <a:rPr sz="800" b="1" spc="-10" dirty="0">
                <a:solidFill>
                  <a:srgbClr val="231F20"/>
                </a:solidFill>
                <a:latin typeface="Trebuchet MS"/>
                <a:cs typeface="Trebuchet MS"/>
              </a:rPr>
              <a:t>Choudhury</a:t>
            </a:r>
            <a:endParaRPr sz="800">
              <a:latin typeface="Trebuchet MS"/>
              <a:cs typeface="Trebuchet MS"/>
            </a:endParaRPr>
          </a:p>
        </p:txBody>
      </p:sp>
      <p:grpSp>
        <p:nvGrpSpPr>
          <p:cNvPr id="16" name="object 16"/>
          <p:cNvGrpSpPr/>
          <p:nvPr/>
        </p:nvGrpSpPr>
        <p:grpSpPr>
          <a:xfrm>
            <a:off x="1146936" y="2289276"/>
            <a:ext cx="4170045" cy="464820"/>
            <a:chOff x="1146936" y="2289276"/>
            <a:chExt cx="4170045" cy="464820"/>
          </a:xfrm>
        </p:grpSpPr>
        <p:sp>
          <p:nvSpPr>
            <p:cNvPr id="17" name="object 17"/>
            <p:cNvSpPr/>
            <p:nvPr/>
          </p:nvSpPr>
          <p:spPr>
            <a:xfrm>
              <a:off x="1148524" y="2290864"/>
              <a:ext cx="4166870" cy="461645"/>
            </a:xfrm>
            <a:custGeom>
              <a:avLst/>
              <a:gdLst/>
              <a:ahLst/>
              <a:cxnLst/>
              <a:rect l="l" t="t" r="r" b="b"/>
              <a:pathLst>
                <a:path w="4166870" h="461644">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18" name="object 18"/>
            <p:cNvSpPr/>
            <p:nvPr/>
          </p:nvSpPr>
          <p:spPr>
            <a:xfrm>
              <a:off x="1148524" y="2290864"/>
              <a:ext cx="4166870" cy="461645"/>
            </a:xfrm>
            <a:custGeom>
              <a:avLst/>
              <a:gdLst/>
              <a:ahLst/>
              <a:cxnLst/>
              <a:rect l="l" t="t" r="r" b="b"/>
              <a:pathLst>
                <a:path w="4166870" h="461644">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19" name="object 19"/>
            <p:cNvSpPr/>
            <p:nvPr/>
          </p:nvSpPr>
          <p:spPr>
            <a:xfrm>
              <a:off x="1149883" y="2497048"/>
              <a:ext cx="153670" cy="153670"/>
            </a:xfrm>
            <a:custGeom>
              <a:avLst/>
              <a:gdLst/>
              <a:ahLst/>
              <a:cxnLst/>
              <a:rect l="l" t="t" r="r" b="b"/>
              <a:pathLst>
                <a:path w="153669" h="153669">
                  <a:moveTo>
                    <a:pt x="153123" y="0"/>
                  </a:moveTo>
                  <a:lnTo>
                    <a:pt x="0" y="0"/>
                  </a:lnTo>
                  <a:lnTo>
                    <a:pt x="0" y="121310"/>
                  </a:lnTo>
                  <a:lnTo>
                    <a:pt x="0" y="153111"/>
                  </a:lnTo>
                  <a:lnTo>
                    <a:pt x="153123" y="153123"/>
                  </a:lnTo>
                  <a:lnTo>
                    <a:pt x="153123" y="29933"/>
                  </a:lnTo>
                  <a:lnTo>
                    <a:pt x="153123" y="0"/>
                  </a:lnTo>
                  <a:close/>
                </a:path>
              </a:pathLst>
            </a:custGeom>
            <a:solidFill>
              <a:srgbClr val="027547"/>
            </a:solidFill>
          </p:spPr>
          <p:txBody>
            <a:bodyPr wrap="square" lIns="0" tIns="0" rIns="0" bIns="0" rtlCol="0"/>
            <a:lstStyle/>
            <a:p>
              <a:endParaRPr/>
            </a:p>
          </p:txBody>
        </p:sp>
      </p:grpSp>
      <p:sp>
        <p:nvSpPr>
          <p:cNvPr id="20" name="object 20"/>
          <p:cNvSpPr txBox="1"/>
          <p:nvPr/>
        </p:nvSpPr>
        <p:spPr>
          <a:xfrm>
            <a:off x="4078871" y="2489733"/>
            <a:ext cx="844550" cy="147320"/>
          </a:xfrm>
          <a:prstGeom prst="rect">
            <a:avLst/>
          </a:prstGeom>
        </p:spPr>
        <p:txBody>
          <a:bodyPr vert="horz" wrap="square" lIns="0" tIns="12700" rIns="0" bIns="0" rtlCol="0">
            <a:spAutoFit/>
          </a:bodyPr>
          <a:lstStyle/>
          <a:p>
            <a:pPr>
              <a:lnSpc>
                <a:spcPct val="100000"/>
              </a:lnSpc>
              <a:spcBef>
                <a:spcPts val="100"/>
              </a:spcBef>
            </a:pPr>
            <a:r>
              <a:rPr sz="800" spc="65" dirty="0">
                <a:solidFill>
                  <a:srgbClr val="231F20"/>
                </a:solidFill>
                <a:latin typeface="Gill Sans MT"/>
                <a:cs typeface="Gill Sans MT"/>
              </a:rPr>
              <a:t>Managing</a:t>
            </a:r>
            <a:r>
              <a:rPr sz="800" spc="-20" dirty="0">
                <a:solidFill>
                  <a:srgbClr val="231F20"/>
                </a:solidFill>
                <a:latin typeface="Gill Sans MT"/>
                <a:cs typeface="Gill Sans MT"/>
              </a:rPr>
              <a:t> </a:t>
            </a:r>
            <a:r>
              <a:rPr sz="800" spc="-10" dirty="0">
                <a:solidFill>
                  <a:srgbClr val="231F20"/>
                </a:solidFill>
                <a:latin typeface="Gill Sans MT"/>
                <a:cs typeface="Gill Sans MT"/>
              </a:rPr>
              <a:t>Director</a:t>
            </a:r>
            <a:endParaRPr sz="800">
              <a:latin typeface="Gill Sans MT"/>
              <a:cs typeface="Gill Sans MT"/>
            </a:endParaRPr>
          </a:p>
        </p:txBody>
      </p:sp>
      <p:sp>
        <p:nvSpPr>
          <p:cNvPr id="21" name="object 21"/>
          <p:cNvSpPr txBox="1"/>
          <p:nvPr/>
        </p:nvSpPr>
        <p:spPr>
          <a:xfrm>
            <a:off x="1352435" y="2512491"/>
            <a:ext cx="107886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Usman</a:t>
            </a:r>
            <a:r>
              <a:rPr sz="800" b="1" spc="-15" dirty="0">
                <a:solidFill>
                  <a:srgbClr val="231F20"/>
                </a:solidFill>
                <a:latin typeface="Trebuchet MS"/>
                <a:cs typeface="Trebuchet MS"/>
              </a:rPr>
              <a:t> </a:t>
            </a:r>
            <a:r>
              <a:rPr sz="800" b="1" dirty="0">
                <a:solidFill>
                  <a:srgbClr val="231F20"/>
                </a:solidFill>
                <a:latin typeface="Trebuchet MS"/>
                <a:cs typeface="Trebuchet MS"/>
              </a:rPr>
              <a:t>Shamsul</a:t>
            </a:r>
            <a:r>
              <a:rPr sz="800" b="1" spc="-10" dirty="0">
                <a:solidFill>
                  <a:srgbClr val="231F20"/>
                </a:solidFill>
                <a:latin typeface="Trebuchet MS"/>
                <a:cs typeface="Trebuchet MS"/>
              </a:rPr>
              <a:t> Hoque</a:t>
            </a:r>
            <a:endParaRPr sz="800">
              <a:latin typeface="Trebuchet MS"/>
              <a:cs typeface="Trebuchet MS"/>
            </a:endParaRPr>
          </a:p>
        </p:txBody>
      </p:sp>
      <p:grpSp>
        <p:nvGrpSpPr>
          <p:cNvPr id="22" name="object 22"/>
          <p:cNvGrpSpPr/>
          <p:nvPr/>
        </p:nvGrpSpPr>
        <p:grpSpPr>
          <a:xfrm>
            <a:off x="1146936" y="2818053"/>
            <a:ext cx="4170045" cy="464820"/>
            <a:chOff x="1146936" y="2818053"/>
            <a:chExt cx="4170045" cy="464820"/>
          </a:xfrm>
        </p:grpSpPr>
        <p:sp>
          <p:nvSpPr>
            <p:cNvPr id="23" name="object 23"/>
            <p:cNvSpPr/>
            <p:nvPr/>
          </p:nvSpPr>
          <p:spPr>
            <a:xfrm>
              <a:off x="1148524" y="2819641"/>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24" name="object 24"/>
            <p:cNvSpPr/>
            <p:nvPr/>
          </p:nvSpPr>
          <p:spPr>
            <a:xfrm>
              <a:off x="1148524" y="2819641"/>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25" name="object 25"/>
            <p:cNvSpPr/>
            <p:nvPr/>
          </p:nvSpPr>
          <p:spPr>
            <a:xfrm>
              <a:off x="1149883" y="3025812"/>
              <a:ext cx="153670" cy="153670"/>
            </a:xfrm>
            <a:custGeom>
              <a:avLst/>
              <a:gdLst/>
              <a:ahLst/>
              <a:cxnLst/>
              <a:rect l="l" t="t" r="r" b="b"/>
              <a:pathLst>
                <a:path w="153669"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26" name="object 26"/>
          <p:cNvSpPr txBox="1"/>
          <p:nvPr/>
        </p:nvSpPr>
        <p:spPr>
          <a:xfrm>
            <a:off x="4078871" y="3018510"/>
            <a:ext cx="36957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Director</a:t>
            </a:r>
            <a:endParaRPr sz="800">
              <a:latin typeface="Gill Sans MT"/>
              <a:cs typeface="Gill Sans MT"/>
            </a:endParaRPr>
          </a:p>
        </p:txBody>
      </p:sp>
      <p:sp>
        <p:nvSpPr>
          <p:cNvPr id="27" name="object 27"/>
          <p:cNvSpPr txBox="1"/>
          <p:nvPr/>
        </p:nvSpPr>
        <p:spPr>
          <a:xfrm>
            <a:off x="1352435" y="3041269"/>
            <a:ext cx="769620" cy="147320"/>
          </a:xfrm>
          <a:prstGeom prst="rect">
            <a:avLst/>
          </a:prstGeom>
        </p:spPr>
        <p:txBody>
          <a:bodyPr vert="horz" wrap="square" lIns="0" tIns="12700" rIns="0" bIns="0" rtlCol="0">
            <a:spAutoFit/>
          </a:bodyPr>
          <a:lstStyle/>
          <a:p>
            <a:pPr>
              <a:lnSpc>
                <a:spcPct val="100000"/>
              </a:lnSpc>
              <a:spcBef>
                <a:spcPts val="100"/>
              </a:spcBef>
            </a:pPr>
            <a:r>
              <a:rPr sz="800" b="1" spc="-25" dirty="0">
                <a:solidFill>
                  <a:srgbClr val="231F20"/>
                </a:solidFill>
                <a:latin typeface="Trebuchet MS"/>
                <a:cs typeface="Trebuchet MS"/>
              </a:rPr>
              <a:t>Rizwan</a:t>
            </a:r>
            <a:r>
              <a:rPr sz="800" b="1" spc="-30" dirty="0">
                <a:solidFill>
                  <a:srgbClr val="231F20"/>
                </a:solidFill>
                <a:latin typeface="Trebuchet MS"/>
                <a:cs typeface="Trebuchet MS"/>
              </a:rPr>
              <a:t> </a:t>
            </a:r>
            <a:r>
              <a:rPr sz="800" b="1" spc="-10" dirty="0">
                <a:solidFill>
                  <a:srgbClr val="231F20"/>
                </a:solidFill>
                <a:latin typeface="Trebuchet MS"/>
                <a:cs typeface="Trebuchet MS"/>
              </a:rPr>
              <a:t>Mustafiz</a:t>
            </a:r>
            <a:endParaRPr sz="800">
              <a:latin typeface="Trebuchet MS"/>
              <a:cs typeface="Trebuchet MS"/>
            </a:endParaRPr>
          </a:p>
        </p:txBody>
      </p:sp>
      <p:grpSp>
        <p:nvGrpSpPr>
          <p:cNvPr id="28" name="object 28"/>
          <p:cNvGrpSpPr/>
          <p:nvPr/>
        </p:nvGrpSpPr>
        <p:grpSpPr>
          <a:xfrm>
            <a:off x="1146936" y="3346830"/>
            <a:ext cx="4170045" cy="464820"/>
            <a:chOff x="1146936" y="3346830"/>
            <a:chExt cx="4170045" cy="464820"/>
          </a:xfrm>
        </p:grpSpPr>
        <p:sp>
          <p:nvSpPr>
            <p:cNvPr id="29" name="object 29"/>
            <p:cNvSpPr/>
            <p:nvPr/>
          </p:nvSpPr>
          <p:spPr>
            <a:xfrm>
              <a:off x="1148524" y="3348418"/>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30" name="object 30"/>
            <p:cNvSpPr/>
            <p:nvPr/>
          </p:nvSpPr>
          <p:spPr>
            <a:xfrm>
              <a:off x="1148524" y="3348418"/>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31" name="object 31"/>
            <p:cNvSpPr/>
            <p:nvPr/>
          </p:nvSpPr>
          <p:spPr>
            <a:xfrm>
              <a:off x="1149883" y="3554590"/>
              <a:ext cx="153670" cy="153670"/>
            </a:xfrm>
            <a:custGeom>
              <a:avLst/>
              <a:gdLst/>
              <a:ahLst/>
              <a:cxnLst/>
              <a:rect l="l" t="t" r="r" b="b"/>
              <a:pathLst>
                <a:path w="153669"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32" name="object 32"/>
          <p:cNvSpPr txBox="1"/>
          <p:nvPr/>
        </p:nvSpPr>
        <p:spPr>
          <a:xfrm>
            <a:off x="4078871" y="3432987"/>
            <a:ext cx="824865" cy="26924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Executive</a:t>
            </a:r>
            <a:r>
              <a:rPr sz="800" spc="229" dirty="0">
                <a:solidFill>
                  <a:srgbClr val="231F20"/>
                </a:solidFill>
                <a:latin typeface="Gill Sans MT"/>
                <a:cs typeface="Gill Sans MT"/>
              </a:rPr>
              <a:t> </a:t>
            </a:r>
            <a:r>
              <a:rPr sz="800" spc="-10" dirty="0">
                <a:solidFill>
                  <a:srgbClr val="231F20"/>
                </a:solidFill>
                <a:latin typeface="Gill Sans MT"/>
                <a:cs typeface="Gill Sans MT"/>
              </a:rPr>
              <a:t>Director Chittagong</a:t>
            </a:r>
            <a:endParaRPr sz="800">
              <a:latin typeface="Gill Sans MT"/>
              <a:cs typeface="Gill Sans MT"/>
            </a:endParaRPr>
          </a:p>
        </p:txBody>
      </p:sp>
      <p:sp>
        <p:nvSpPr>
          <p:cNvPr id="33" name="object 33"/>
          <p:cNvSpPr txBox="1"/>
          <p:nvPr/>
        </p:nvSpPr>
        <p:spPr>
          <a:xfrm>
            <a:off x="1352435" y="3570046"/>
            <a:ext cx="56197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Raad</a:t>
            </a:r>
            <a:r>
              <a:rPr sz="800" b="1" spc="-60" dirty="0">
                <a:solidFill>
                  <a:srgbClr val="231F20"/>
                </a:solidFill>
                <a:latin typeface="Trebuchet MS"/>
                <a:cs typeface="Trebuchet MS"/>
              </a:rPr>
              <a:t> </a:t>
            </a:r>
            <a:r>
              <a:rPr sz="800" b="1" spc="-10" dirty="0">
                <a:solidFill>
                  <a:srgbClr val="231F20"/>
                </a:solidFill>
                <a:latin typeface="Trebuchet MS"/>
                <a:cs typeface="Trebuchet MS"/>
              </a:rPr>
              <a:t>Nizam</a:t>
            </a:r>
            <a:endParaRPr sz="800">
              <a:latin typeface="Trebuchet MS"/>
              <a:cs typeface="Trebuchet MS"/>
            </a:endParaRPr>
          </a:p>
        </p:txBody>
      </p:sp>
      <p:grpSp>
        <p:nvGrpSpPr>
          <p:cNvPr id="34" name="object 34"/>
          <p:cNvGrpSpPr/>
          <p:nvPr/>
        </p:nvGrpSpPr>
        <p:grpSpPr>
          <a:xfrm>
            <a:off x="1146936" y="3875595"/>
            <a:ext cx="4170045" cy="464820"/>
            <a:chOff x="1146936" y="3875595"/>
            <a:chExt cx="4170045" cy="464820"/>
          </a:xfrm>
        </p:grpSpPr>
        <p:sp>
          <p:nvSpPr>
            <p:cNvPr id="35" name="object 35"/>
            <p:cNvSpPr/>
            <p:nvPr/>
          </p:nvSpPr>
          <p:spPr>
            <a:xfrm>
              <a:off x="1148524" y="3877183"/>
              <a:ext cx="4166870" cy="461645"/>
            </a:xfrm>
            <a:custGeom>
              <a:avLst/>
              <a:gdLst/>
              <a:ahLst/>
              <a:cxnLst/>
              <a:rect l="l" t="t" r="r" b="b"/>
              <a:pathLst>
                <a:path w="4166870" h="461645">
                  <a:moveTo>
                    <a:pt x="4166831" y="0"/>
                  </a:moveTo>
                  <a:lnTo>
                    <a:pt x="0" y="0"/>
                  </a:lnTo>
                  <a:lnTo>
                    <a:pt x="0" y="461162"/>
                  </a:lnTo>
                  <a:lnTo>
                    <a:pt x="4166831" y="461162"/>
                  </a:lnTo>
                  <a:lnTo>
                    <a:pt x="4166831" y="0"/>
                  </a:lnTo>
                  <a:close/>
                </a:path>
              </a:pathLst>
            </a:custGeom>
            <a:solidFill>
              <a:srgbClr val="FFFFFF"/>
            </a:solidFill>
          </p:spPr>
          <p:txBody>
            <a:bodyPr wrap="square" lIns="0" tIns="0" rIns="0" bIns="0" rtlCol="0"/>
            <a:lstStyle/>
            <a:p>
              <a:endParaRPr/>
            </a:p>
          </p:txBody>
        </p:sp>
        <p:sp>
          <p:nvSpPr>
            <p:cNvPr id="36" name="object 36"/>
            <p:cNvSpPr/>
            <p:nvPr/>
          </p:nvSpPr>
          <p:spPr>
            <a:xfrm>
              <a:off x="1148524" y="3877183"/>
              <a:ext cx="4166870" cy="461645"/>
            </a:xfrm>
            <a:custGeom>
              <a:avLst/>
              <a:gdLst/>
              <a:ahLst/>
              <a:cxnLst/>
              <a:rect l="l" t="t" r="r" b="b"/>
              <a:pathLst>
                <a:path w="4166870" h="461645">
                  <a:moveTo>
                    <a:pt x="4166831" y="461162"/>
                  </a:moveTo>
                  <a:lnTo>
                    <a:pt x="0" y="461162"/>
                  </a:lnTo>
                  <a:lnTo>
                    <a:pt x="0" y="0"/>
                  </a:lnTo>
                  <a:lnTo>
                    <a:pt x="4166831" y="0"/>
                  </a:lnTo>
                  <a:lnTo>
                    <a:pt x="4166831" y="461162"/>
                  </a:lnTo>
                  <a:close/>
                </a:path>
              </a:pathLst>
            </a:custGeom>
            <a:ln w="3175">
              <a:solidFill>
                <a:srgbClr val="AAA7A7"/>
              </a:solidFill>
            </a:ln>
          </p:spPr>
          <p:txBody>
            <a:bodyPr wrap="square" lIns="0" tIns="0" rIns="0" bIns="0" rtlCol="0"/>
            <a:lstStyle/>
            <a:p>
              <a:endParaRPr/>
            </a:p>
          </p:txBody>
        </p:sp>
        <p:sp>
          <p:nvSpPr>
            <p:cNvPr id="37" name="object 37"/>
            <p:cNvSpPr/>
            <p:nvPr/>
          </p:nvSpPr>
          <p:spPr>
            <a:xfrm>
              <a:off x="1149883" y="4083367"/>
              <a:ext cx="153670" cy="153670"/>
            </a:xfrm>
            <a:custGeom>
              <a:avLst/>
              <a:gdLst/>
              <a:ahLst/>
              <a:cxnLst/>
              <a:rect l="l" t="t" r="r" b="b"/>
              <a:pathLst>
                <a:path w="153669"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38" name="object 38"/>
          <p:cNvSpPr txBox="1"/>
          <p:nvPr/>
        </p:nvSpPr>
        <p:spPr>
          <a:xfrm>
            <a:off x="4078871" y="4076065"/>
            <a:ext cx="698500"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Manager,</a:t>
            </a:r>
            <a:r>
              <a:rPr sz="800" spc="290" dirty="0">
                <a:solidFill>
                  <a:srgbClr val="231F20"/>
                </a:solidFill>
                <a:latin typeface="Gill Sans MT"/>
                <a:cs typeface="Gill Sans MT"/>
              </a:rPr>
              <a:t> </a:t>
            </a:r>
            <a:r>
              <a:rPr sz="800" spc="55" dirty="0">
                <a:solidFill>
                  <a:srgbClr val="231F20"/>
                </a:solidFill>
                <a:latin typeface="Gill Sans MT"/>
                <a:cs typeface="Gill Sans MT"/>
              </a:rPr>
              <a:t>Sales</a:t>
            </a:r>
            <a:endParaRPr sz="800">
              <a:latin typeface="Gill Sans MT"/>
              <a:cs typeface="Gill Sans MT"/>
            </a:endParaRPr>
          </a:p>
        </p:txBody>
      </p:sp>
      <p:sp>
        <p:nvSpPr>
          <p:cNvPr id="39" name="object 39"/>
          <p:cNvSpPr txBox="1"/>
          <p:nvPr/>
        </p:nvSpPr>
        <p:spPr>
          <a:xfrm>
            <a:off x="1352435" y="4098823"/>
            <a:ext cx="622935" cy="147320"/>
          </a:xfrm>
          <a:prstGeom prst="rect">
            <a:avLst/>
          </a:prstGeom>
        </p:spPr>
        <p:txBody>
          <a:bodyPr vert="horz" wrap="square" lIns="0" tIns="12700" rIns="0" bIns="0" rtlCol="0">
            <a:spAutoFit/>
          </a:bodyPr>
          <a:lstStyle/>
          <a:p>
            <a:pPr>
              <a:lnSpc>
                <a:spcPct val="100000"/>
              </a:lnSpc>
              <a:spcBef>
                <a:spcPts val="100"/>
              </a:spcBef>
            </a:pPr>
            <a:r>
              <a:rPr sz="800" b="1" spc="-30" dirty="0">
                <a:solidFill>
                  <a:srgbClr val="231F20"/>
                </a:solidFill>
                <a:latin typeface="Trebuchet MS"/>
                <a:cs typeface="Trebuchet MS"/>
              </a:rPr>
              <a:t>Fahidul</a:t>
            </a:r>
            <a:r>
              <a:rPr sz="800" b="1" spc="-25" dirty="0">
                <a:solidFill>
                  <a:srgbClr val="231F20"/>
                </a:solidFill>
                <a:latin typeface="Trebuchet MS"/>
                <a:cs typeface="Trebuchet MS"/>
              </a:rPr>
              <a:t> </a:t>
            </a:r>
            <a:r>
              <a:rPr sz="800" b="1" spc="-20" dirty="0">
                <a:solidFill>
                  <a:srgbClr val="231F20"/>
                </a:solidFill>
                <a:latin typeface="Trebuchet MS"/>
                <a:cs typeface="Trebuchet MS"/>
              </a:rPr>
              <a:t>Islam</a:t>
            </a:r>
            <a:endParaRPr sz="800">
              <a:latin typeface="Trebuchet MS"/>
              <a:cs typeface="Trebuchet MS"/>
            </a:endParaRPr>
          </a:p>
        </p:txBody>
      </p:sp>
      <p:grpSp>
        <p:nvGrpSpPr>
          <p:cNvPr id="40" name="object 40"/>
          <p:cNvGrpSpPr/>
          <p:nvPr/>
        </p:nvGrpSpPr>
        <p:grpSpPr>
          <a:xfrm>
            <a:off x="1146936" y="5990716"/>
            <a:ext cx="4170045" cy="464820"/>
            <a:chOff x="1146936" y="5990716"/>
            <a:chExt cx="4170045" cy="464820"/>
          </a:xfrm>
        </p:grpSpPr>
        <p:sp>
          <p:nvSpPr>
            <p:cNvPr id="41" name="object 41"/>
            <p:cNvSpPr/>
            <p:nvPr/>
          </p:nvSpPr>
          <p:spPr>
            <a:xfrm>
              <a:off x="1148524" y="5992304"/>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42" name="object 42"/>
            <p:cNvSpPr/>
            <p:nvPr/>
          </p:nvSpPr>
          <p:spPr>
            <a:xfrm>
              <a:off x="1148524" y="5992304"/>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43" name="object 43"/>
            <p:cNvSpPr/>
            <p:nvPr/>
          </p:nvSpPr>
          <p:spPr>
            <a:xfrm>
              <a:off x="1149883" y="6198488"/>
              <a:ext cx="153670" cy="153670"/>
            </a:xfrm>
            <a:custGeom>
              <a:avLst/>
              <a:gdLst/>
              <a:ahLst/>
              <a:cxnLst/>
              <a:rect l="l" t="t" r="r" b="b"/>
              <a:pathLst>
                <a:path w="153669" h="153670">
                  <a:moveTo>
                    <a:pt x="153123" y="0"/>
                  </a:moveTo>
                  <a:lnTo>
                    <a:pt x="0" y="0"/>
                  </a:lnTo>
                  <a:lnTo>
                    <a:pt x="0" y="121310"/>
                  </a:lnTo>
                  <a:lnTo>
                    <a:pt x="0" y="153111"/>
                  </a:lnTo>
                  <a:lnTo>
                    <a:pt x="153123" y="153123"/>
                  </a:lnTo>
                  <a:lnTo>
                    <a:pt x="153123" y="29933"/>
                  </a:lnTo>
                  <a:lnTo>
                    <a:pt x="153123" y="0"/>
                  </a:lnTo>
                  <a:close/>
                </a:path>
              </a:pathLst>
            </a:custGeom>
            <a:solidFill>
              <a:srgbClr val="027547"/>
            </a:solidFill>
          </p:spPr>
          <p:txBody>
            <a:bodyPr wrap="square" lIns="0" tIns="0" rIns="0" bIns="0" rtlCol="0"/>
            <a:lstStyle/>
            <a:p>
              <a:endParaRPr/>
            </a:p>
          </p:txBody>
        </p:sp>
      </p:grpSp>
      <p:sp>
        <p:nvSpPr>
          <p:cNvPr id="44" name="object 44"/>
          <p:cNvSpPr txBox="1"/>
          <p:nvPr/>
        </p:nvSpPr>
        <p:spPr>
          <a:xfrm>
            <a:off x="4078871" y="6191177"/>
            <a:ext cx="95440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Asst.</a:t>
            </a:r>
            <a:r>
              <a:rPr sz="800" spc="229" dirty="0">
                <a:solidFill>
                  <a:srgbClr val="231F20"/>
                </a:solidFill>
                <a:latin typeface="Gill Sans MT"/>
                <a:cs typeface="Gill Sans MT"/>
              </a:rPr>
              <a:t> </a:t>
            </a:r>
            <a:r>
              <a:rPr sz="800" dirty="0">
                <a:solidFill>
                  <a:srgbClr val="231F20"/>
                </a:solidFill>
                <a:latin typeface="Gill Sans MT"/>
                <a:cs typeface="Gill Sans MT"/>
              </a:rPr>
              <a:t>Manager,</a:t>
            </a:r>
            <a:r>
              <a:rPr sz="800" spc="235" dirty="0">
                <a:solidFill>
                  <a:srgbClr val="231F20"/>
                </a:solidFill>
                <a:latin typeface="Gill Sans MT"/>
                <a:cs typeface="Gill Sans MT"/>
              </a:rPr>
              <a:t> </a:t>
            </a:r>
            <a:r>
              <a:rPr sz="800" spc="55" dirty="0">
                <a:solidFill>
                  <a:srgbClr val="231F20"/>
                </a:solidFill>
                <a:latin typeface="Gill Sans MT"/>
                <a:cs typeface="Gill Sans MT"/>
              </a:rPr>
              <a:t>Sales</a:t>
            </a:r>
            <a:endParaRPr sz="800">
              <a:latin typeface="Gill Sans MT"/>
              <a:cs typeface="Gill Sans MT"/>
            </a:endParaRPr>
          </a:p>
        </p:txBody>
      </p:sp>
      <p:sp>
        <p:nvSpPr>
          <p:cNvPr id="45" name="object 45"/>
          <p:cNvSpPr txBox="1"/>
          <p:nvPr/>
        </p:nvSpPr>
        <p:spPr>
          <a:xfrm>
            <a:off x="1352435" y="6213936"/>
            <a:ext cx="480059"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K.M</a:t>
            </a:r>
            <a:r>
              <a:rPr sz="800" b="1" spc="10" dirty="0">
                <a:solidFill>
                  <a:srgbClr val="231F20"/>
                </a:solidFill>
                <a:latin typeface="Trebuchet MS"/>
                <a:cs typeface="Trebuchet MS"/>
              </a:rPr>
              <a:t> </a:t>
            </a:r>
            <a:r>
              <a:rPr sz="800" b="1" spc="-10" dirty="0">
                <a:solidFill>
                  <a:srgbClr val="231F20"/>
                </a:solidFill>
                <a:latin typeface="Trebuchet MS"/>
                <a:cs typeface="Trebuchet MS"/>
              </a:rPr>
              <a:t>Sohel</a:t>
            </a:r>
            <a:endParaRPr sz="800">
              <a:latin typeface="Trebuchet MS"/>
              <a:cs typeface="Trebuchet MS"/>
            </a:endParaRPr>
          </a:p>
        </p:txBody>
      </p:sp>
      <p:grpSp>
        <p:nvGrpSpPr>
          <p:cNvPr id="46" name="object 46"/>
          <p:cNvGrpSpPr/>
          <p:nvPr/>
        </p:nvGrpSpPr>
        <p:grpSpPr>
          <a:xfrm>
            <a:off x="1146936" y="6519494"/>
            <a:ext cx="4170045" cy="464820"/>
            <a:chOff x="1146936" y="6519494"/>
            <a:chExt cx="4170045" cy="464820"/>
          </a:xfrm>
        </p:grpSpPr>
        <p:sp>
          <p:nvSpPr>
            <p:cNvPr id="47" name="object 47"/>
            <p:cNvSpPr/>
            <p:nvPr/>
          </p:nvSpPr>
          <p:spPr>
            <a:xfrm>
              <a:off x="1148524" y="6521081"/>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48" name="object 48"/>
            <p:cNvSpPr/>
            <p:nvPr/>
          </p:nvSpPr>
          <p:spPr>
            <a:xfrm>
              <a:off x="1148524" y="6521081"/>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49" name="object 49"/>
            <p:cNvSpPr/>
            <p:nvPr/>
          </p:nvSpPr>
          <p:spPr>
            <a:xfrm>
              <a:off x="1149883" y="6727253"/>
              <a:ext cx="153670" cy="153670"/>
            </a:xfrm>
            <a:custGeom>
              <a:avLst/>
              <a:gdLst/>
              <a:ahLst/>
              <a:cxnLst/>
              <a:rect l="l" t="t" r="r" b="b"/>
              <a:pathLst>
                <a:path w="153669" h="153670">
                  <a:moveTo>
                    <a:pt x="153123" y="0"/>
                  </a:moveTo>
                  <a:lnTo>
                    <a:pt x="0" y="0"/>
                  </a:lnTo>
                  <a:lnTo>
                    <a:pt x="0" y="121335"/>
                  </a:lnTo>
                  <a:lnTo>
                    <a:pt x="0" y="153123"/>
                  </a:lnTo>
                  <a:lnTo>
                    <a:pt x="153123" y="153136"/>
                  </a:lnTo>
                  <a:lnTo>
                    <a:pt x="153123" y="29959"/>
                  </a:lnTo>
                  <a:lnTo>
                    <a:pt x="153123" y="0"/>
                  </a:lnTo>
                  <a:close/>
                </a:path>
              </a:pathLst>
            </a:custGeom>
            <a:solidFill>
              <a:srgbClr val="027547"/>
            </a:solidFill>
          </p:spPr>
          <p:txBody>
            <a:bodyPr wrap="square" lIns="0" tIns="0" rIns="0" bIns="0" rtlCol="0"/>
            <a:lstStyle/>
            <a:p>
              <a:endParaRPr/>
            </a:p>
          </p:txBody>
        </p:sp>
      </p:grpSp>
      <p:sp>
        <p:nvSpPr>
          <p:cNvPr id="50" name="object 50"/>
          <p:cNvSpPr txBox="1"/>
          <p:nvPr/>
        </p:nvSpPr>
        <p:spPr>
          <a:xfrm>
            <a:off x="4078871" y="6618357"/>
            <a:ext cx="954405" cy="26924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Asst.</a:t>
            </a:r>
            <a:r>
              <a:rPr sz="800" spc="229" dirty="0">
                <a:solidFill>
                  <a:srgbClr val="231F20"/>
                </a:solidFill>
                <a:latin typeface="Gill Sans MT"/>
                <a:cs typeface="Gill Sans MT"/>
              </a:rPr>
              <a:t> </a:t>
            </a:r>
            <a:r>
              <a:rPr sz="800" dirty="0">
                <a:solidFill>
                  <a:srgbClr val="231F20"/>
                </a:solidFill>
                <a:latin typeface="Gill Sans MT"/>
                <a:cs typeface="Gill Sans MT"/>
              </a:rPr>
              <a:t>Manager,</a:t>
            </a:r>
            <a:r>
              <a:rPr sz="800" spc="235" dirty="0">
                <a:solidFill>
                  <a:srgbClr val="231F20"/>
                </a:solidFill>
                <a:latin typeface="Gill Sans MT"/>
                <a:cs typeface="Gill Sans MT"/>
              </a:rPr>
              <a:t> </a:t>
            </a:r>
            <a:r>
              <a:rPr sz="800" spc="55" dirty="0">
                <a:solidFill>
                  <a:srgbClr val="231F20"/>
                </a:solidFill>
                <a:latin typeface="Gill Sans MT"/>
                <a:cs typeface="Gill Sans MT"/>
              </a:rPr>
              <a:t>Sales </a:t>
            </a:r>
            <a:r>
              <a:rPr sz="800" spc="-10" dirty="0">
                <a:solidFill>
                  <a:srgbClr val="231F20"/>
                </a:solidFill>
                <a:latin typeface="Gill Sans MT"/>
                <a:cs typeface="Gill Sans MT"/>
              </a:rPr>
              <a:t>Chittagong</a:t>
            </a:r>
            <a:endParaRPr sz="800">
              <a:latin typeface="Gill Sans MT"/>
              <a:cs typeface="Gill Sans MT"/>
            </a:endParaRPr>
          </a:p>
        </p:txBody>
      </p:sp>
      <p:sp>
        <p:nvSpPr>
          <p:cNvPr id="51" name="object 51"/>
          <p:cNvSpPr txBox="1"/>
          <p:nvPr/>
        </p:nvSpPr>
        <p:spPr>
          <a:xfrm>
            <a:off x="1352435" y="6742715"/>
            <a:ext cx="674370" cy="147320"/>
          </a:xfrm>
          <a:prstGeom prst="rect">
            <a:avLst/>
          </a:prstGeom>
        </p:spPr>
        <p:txBody>
          <a:bodyPr vert="horz" wrap="square" lIns="0" tIns="12700" rIns="0" bIns="0" rtlCol="0">
            <a:spAutoFit/>
          </a:bodyPr>
          <a:lstStyle/>
          <a:p>
            <a:pPr>
              <a:lnSpc>
                <a:spcPct val="100000"/>
              </a:lnSpc>
              <a:spcBef>
                <a:spcPts val="100"/>
              </a:spcBef>
            </a:pPr>
            <a:r>
              <a:rPr sz="800" b="1" spc="-35" dirty="0">
                <a:solidFill>
                  <a:srgbClr val="231F20"/>
                </a:solidFill>
                <a:latin typeface="Trebuchet MS"/>
                <a:cs typeface="Trebuchet MS"/>
              </a:rPr>
              <a:t>Debajit</a:t>
            </a:r>
            <a:r>
              <a:rPr sz="800" b="1" spc="-20" dirty="0">
                <a:solidFill>
                  <a:srgbClr val="231F20"/>
                </a:solidFill>
                <a:latin typeface="Trebuchet MS"/>
                <a:cs typeface="Trebuchet MS"/>
              </a:rPr>
              <a:t> </a:t>
            </a:r>
            <a:r>
              <a:rPr sz="800" b="1" spc="-10" dirty="0">
                <a:solidFill>
                  <a:srgbClr val="231F20"/>
                </a:solidFill>
                <a:latin typeface="Trebuchet MS"/>
                <a:cs typeface="Trebuchet MS"/>
              </a:rPr>
              <a:t>Singha</a:t>
            </a:r>
            <a:endParaRPr sz="800">
              <a:latin typeface="Trebuchet MS"/>
              <a:cs typeface="Trebuchet MS"/>
            </a:endParaRPr>
          </a:p>
        </p:txBody>
      </p:sp>
      <p:grpSp>
        <p:nvGrpSpPr>
          <p:cNvPr id="52" name="object 52"/>
          <p:cNvGrpSpPr/>
          <p:nvPr/>
        </p:nvGrpSpPr>
        <p:grpSpPr>
          <a:xfrm>
            <a:off x="1146936" y="4933162"/>
            <a:ext cx="4170045" cy="464820"/>
            <a:chOff x="1146936" y="4933162"/>
            <a:chExt cx="4170045" cy="464820"/>
          </a:xfrm>
        </p:grpSpPr>
        <p:sp>
          <p:nvSpPr>
            <p:cNvPr id="53" name="object 53"/>
            <p:cNvSpPr/>
            <p:nvPr/>
          </p:nvSpPr>
          <p:spPr>
            <a:xfrm>
              <a:off x="1148524" y="4934749"/>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54" name="object 54"/>
            <p:cNvSpPr/>
            <p:nvPr/>
          </p:nvSpPr>
          <p:spPr>
            <a:xfrm>
              <a:off x="1148524" y="4934749"/>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55" name="object 55"/>
            <p:cNvSpPr/>
            <p:nvPr/>
          </p:nvSpPr>
          <p:spPr>
            <a:xfrm>
              <a:off x="1149883" y="5140934"/>
              <a:ext cx="153670" cy="153670"/>
            </a:xfrm>
            <a:custGeom>
              <a:avLst/>
              <a:gdLst/>
              <a:ahLst/>
              <a:cxnLst/>
              <a:rect l="l" t="t" r="r" b="b"/>
              <a:pathLst>
                <a:path w="153669" h="153670">
                  <a:moveTo>
                    <a:pt x="153123" y="0"/>
                  </a:moveTo>
                  <a:lnTo>
                    <a:pt x="0" y="0"/>
                  </a:lnTo>
                  <a:lnTo>
                    <a:pt x="0" y="121310"/>
                  </a:lnTo>
                  <a:lnTo>
                    <a:pt x="0" y="153111"/>
                  </a:lnTo>
                  <a:lnTo>
                    <a:pt x="153123" y="153111"/>
                  </a:lnTo>
                  <a:lnTo>
                    <a:pt x="153123" y="29933"/>
                  </a:lnTo>
                  <a:lnTo>
                    <a:pt x="153123" y="0"/>
                  </a:lnTo>
                  <a:close/>
                </a:path>
              </a:pathLst>
            </a:custGeom>
            <a:solidFill>
              <a:srgbClr val="027547"/>
            </a:solidFill>
          </p:spPr>
          <p:txBody>
            <a:bodyPr wrap="square" lIns="0" tIns="0" rIns="0" bIns="0" rtlCol="0"/>
            <a:lstStyle/>
            <a:p>
              <a:endParaRPr/>
            </a:p>
          </p:txBody>
        </p:sp>
      </p:grpSp>
      <p:sp>
        <p:nvSpPr>
          <p:cNvPr id="56" name="object 56"/>
          <p:cNvSpPr txBox="1"/>
          <p:nvPr/>
        </p:nvSpPr>
        <p:spPr>
          <a:xfrm>
            <a:off x="4078871" y="5019319"/>
            <a:ext cx="909955" cy="26924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Manager,</a:t>
            </a:r>
            <a:endParaRPr sz="800">
              <a:latin typeface="Gill Sans MT"/>
              <a:cs typeface="Gill Sans MT"/>
            </a:endParaRPr>
          </a:p>
          <a:p>
            <a:pPr>
              <a:lnSpc>
                <a:spcPct val="100000"/>
              </a:lnSpc>
            </a:pPr>
            <a:r>
              <a:rPr sz="800" spc="50" dirty="0">
                <a:solidFill>
                  <a:srgbClr val="231F20"/>
                </a:solidFill>
                <a:latin typeface="Gill Sans MT"/>
                <a:cs typeface="Gill Sans MT"/>
              </a:rPr>
              <a:t>Finance</a:t>
            </a:r>
            <a:r>
              <a:rPr sz="800" spc="-25" dirty="0">
                <a:solidFill>
                  <a:srgbClr val="231F20"/>
                </a:solidFill>
                <a:latin typeface="Gill Sans MT"/>
                <a:cs typeface="Gill Sans MT"/>
              </a:rPr>
              <a:t> </a:t>
            </a:r>
            <a:r>
              <a:rPr sz="800" dirty="0">
                <a:solidFill>
                  <a:srgbClr val="231F20"/>
                </a:solidFill>
                <a:latin typeface="Gill Sans MT"/>
                <a:cs typeface="Gill Sans MT"/>
              </a:rPr>
              <a:t>&amp;</a:t>
            </a:r>
            <a:r>
              <a:rPr sz="800" spc="-20" dirty="0">
                <a:solidFill>
                  <a:srgbClr val="231F20"/>
                </a:solidFill>
                <a:latin typeface="Gill Sans MT"/>
                <a:cs typeface="Gill Sans MT"/>
              </a:rPr>
              <a:t> </a:t>
            </a:r>
            <a:r>
              <a:rPr sz="800" spc="-10" dirty="0">
                <a:solidFill>
                  <a:srgbClr val="231F20"/>
                </a:solidFill>
                <a:latin typeface="Gill Sans MT"/>
                <a:cs typeface="Gill Sans MT"/>
              </a:rPr>
              <a:t>Accounts</a:t>
            </a:r>
            <a:endParaRPr sz="800">
              <a:latin typeface="Gill Sans MT"/>
              <a:cs typeface="Gill Sans MT"/>
            </a:endParaRPr>
          </a:p>
        </p:txBody>
      </p:sp>
      <p:sp>
        <p:nvSpPr>
          <p:cNvPr id="57" name="object 57"/>
          <p:cNvSpPr txBox="1"/>
          <p:nvPr/>
        </p:nvSpPr>
        <p:spPr>
          <a:xfrm>
            <a:off x="1352435" y="5156377"/>
            <a:ext cx="1149985" cy="147320"/>
          </a:xfrm>
          <a:prstGeom prst="rect">
            <a:avLst/>
          </a:prstGeom>
        </p:spPr>
        <p:txBody>
          <a:bodyPr vert="horz" wrap="square" lIns="0" tIns="12700" rIns="0" bIns="0" rtlCol="0">
            <a:spAutoFit/>
          </a:bodyPr>
          <a:lstStyle/>
          <a:p>
            <a:pPr>
              <a:lnSpc>
                <a:spcPct val="100000"/>
              </a:lnSpc>
              <a:spcBef>
                <a:spcPts val="100"/>
              </a:spcBef>
            </a:pPr>
            <a:r>
              <a:rPr sz="800" b="1" spc="-30" dirty="0">
                <a:solidFill>
                  <a:srgbClr val="231F20"/>
                </a:solidFill>
                <a:latin typeface="Trebuchet MS"/>
                <a:cs typeface="Trebuchet MS"/>
              </a:rPr>
              <a:t>Fouzia</a:t>
            </a:r>
            <a:r>
              <a:rPr sz="800" b="1" dirty="0">
                <a:solidFill>
                  <a:srgbClr val="231F20"/>
                </a:solidFill>
                <a:latin typeface="Trebuchet MS"/>
                <a:cs typeface="Trebuchet MS"/>
              </a:rPr>
              <a:t> </a:t>
            </a:r>
            <a:r>
              <a:rPr sz="800" b="1" spc="-20" dirty="0">
                <a:solidFill>
                  <a:srgbClr val="231F20"/>
                </a:solidFill>
                <a:latin typeface="Trebuchet MS"/>
                <a:cs typeface="Trebuchet MS"/>
              </a:rPr>
              <a:t>Khandokar</a:t>
            </a:r>
            <a:r>
              <a:rPr sz="800" b="1" spc="5" dirty="0">
                <a:solidFill>
                  <a:srgbClr val="231F20"/>
                </a:solidFill>
                <a:latin typeface="Trebuchet MS"/>
                <a:cs typeface="Trebuchet MS"/>
              </a:rPr>
              <a:t> </a:t>
            </a:r>
            <a:r>
              <a:rPr sz="800" b="1" spc="-10" dirty="0">
                <a:solidFill>
                  <a:srgbClr val="231F20"/>
                </a:solidFill>
                <a:latin typeface="Trebuchet MS"/>
                <a:cs typeface="Trebuchet MS"/>
              </a:rPr>
              <a:t>Shumi</a:t>
            </a:r>
            <a:endParaRPr sz="800">
              <a:latin typeface="Trebuchet MS"/>
              <a:cs typeface="Trebuchet MS"/>
            </a:endParaRPr>
          </a:p>
        </p:txBody>
      </p:sp>
      <p:grpSp>
        <p:nvGrpSpPr>
          <p:cNvPr id="58" name="object 58"/>
          <p:cNvGrpSpPr/>
          <p:nvPr/>
        </p:nvGrpSpPr>
        <p:grpSpPr>
          <a:xfrm>
            <a:off x="1146936" y="5461939"/>
            <a:ext cx="4170045" cy="464820"/>
            <a:chOff x="1146936" y="5461939"/>
            <a:chExt cx="4170045" cy="464820"/>
          </a:xfrm>
        </p:grpSpPr>
        <p:sp>
          <p:nvSpPr>
            <p:cNvPr id="59" name="object 59"/>
            <p:cNvSpPr/>
            <p:nvPr/>
          </p:nvSpPr>
          <p:spPr>
            <a:xfrm>
              <a:off x="1148524" y="5463527"/>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60" name="object 60"/>
            <p:cNvSpPr/>
            <p:nvPr/>
          </p:nvSpPr>
          <p:spPr>
            <a:xfrm>
              <a:off x="1148524" y="5463527"/>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61" name="object 61"/>
            <p:cNvSpPr/>
            <p:nvPr/>
          </p:nvSpPr>
          <p:spPr>
            <a:xfrm>
              <a:off x="1149883" y="5669699"/>
              <a:ext cx="153670" cy="153670"/>
            </a:xfrm>
            <a:custGeom>
              <a:avLst/>
              <a:gdLst/>
              <a:ahLst/>
              <a:cxnLst/>
              <a:rect l="l" t="t" r="r" b="b"/>
              <a:pathLst>
                <a:path w="153669"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62" name="object 62"/>
          <p:cNvSpPr txBox="1"/>
          <p:nvPr/>
        </p:nvSpPr>
        <p:spPr>
          <a:xfrm>
            <a:off x="4078871" y="5548096"/>
            <a:ext cx="987425" cy="26924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Manager,</a:t>
            </a:r>
            <a:endParaRPr sz="800">
              <a:latin typeface="Gill Sans MT"/>
              <a:cs typeface="Gill Sans MT"/>
            </a:endParaRPr>
          </a:p>
          <a:p>
            <a:pPr>
              <a:lnSpc>
                <a:spcPct val="100000"/>
              </a:lnSpc>
            </a:pPr>
            <a:r>
              <a:rPr sz="800" dirty="0">
                <a:solidFill>
                  <a:srgbClr val="231F20"/>
                </a:solidFill>
                <a:latin typeface="Gill Sans MT"/>
                <a:cs typeface="Gill Sans MT"/>
              </a:rPr>
              <a:t>Service</a:t>
            </a:r>
            <a:r>
              <a:rPr sz="800" spc="90" dirty="0">
                <a:solidFill>
                  <a:srgbClr val="231F20"/>
                </a:solidFill>
                <a:latin typeface="Gill Sans MT"/>
                <a:cs typeface="Gill Sans MT"/>
              </a:rPr>
              <a:t> </a:t>
            </a:r>
            <a:r>
              <a:rPr sz="800" dirty="0">
                <a:solidFill>
                  <a:srgbClr val="231F20"/>
                </a:solidFill>
                <a:latin typeface="Gill Sans MT"/>
                <a:cs typeface="Gill Sans MT"/>
              </a:rPr>
              <a:t>&amp;</a:t>
            </a:r>
            <a:r>
              <a:rPr sz="800" spc="90" dirty="0">
                <a:solidFill>
                  <a:srgbClr val="231F20"/>
                </a:solidFill>
                <a:latin typeface="Gill Sans MT"/>
                <a:cs typeface="Gill Sans MT"/>
              </a:rPr>
              <a:t> </a:t>
            </a:r>
            <a:r>
              <a:rPr sz="800" spc="-10" dirty="0">
                <a:solidFill>
                  <a:srgbClr val="231F20"/>
                </a:solidFill>
                <a:latin typeface="Gill Sans MT"/>
                <a:cs typeface="Gill Sans MT"/>
              </a:rPr>
              <a:t>Engineering</a:t>
            </a:r>
            <a:endParaRPr sz="800">
              <a:latin typeface="Gill Sans MT"/>
              <a:cs typeface="Gill Sans MT"/>
            </a:endParaRPr>
          </a:p>
        </p:txBody>
      </p:sp>
      <p:sp>
        <p:nvSpPr>
          <p:cNvPr id="63" name="object 63"/>
          <p:cNvSpPr txBox="1"/>
          <p:nvPr/>
        </p:nvSpPr>
        <p:spPr>
          <a:xfrm>
            <a:off x="1352435" y="5685154"/>
            <a:ext cx="717550"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Abidur</a:t>
            </a:r>
            <a:r>
              <a:rPr sz="800" b="1" spc="-25" dirty="0">
                <a:solidFill>
                  <a:srgbClr val="231F20"/>
                </a:solidFill>
                <a:latin typeface="Trebuchet MS"/>
                <a:cs typeface="Trebuchet MS"/>
              </a:rPr>
              <a:t> </a:t>
            </a:r>
            <a:r>
              <a:rPr sz="800" b="1" spc="-10" dirty="0">
                <a:solidFill>
                  <a:srgbClr val="231F20"/>
                </a:solidFill>
                <a:latin typeface="Trebuchet MS"/>
                <a:cs typeface="Trebuchet MS"/>
              </a:rPr>
              <a:t>Rahman</a:t>
            </a:r>
            <a:endParaRPr sz="800">
              <a:latin typeface="Trebuchet MS"/>
              <a:cs typeface="Trebuchet MS"/>
            </a:endParaRPr>
          </a:p>
        </p:txBody>
      </p:sp>
      <p:grpSp>
        <p:nvGrpSpPr>
          <p:cNvPr id="64" name="object 64"/>
          <p:cNvGrpSpPr/>
          <p:nvPr/>
        </p:nvGrpSpPr>
        <p:grpSpPr>
          <a:xfrm>
            <a:off x="1146936" y="4404385"/>
            <a:ext cx="4170045" cy="464820"/>
            <a:chOff x="1146936" y="4404385"/>
            <a:chExt cx="4170045" cy="464820"/>
          </a:xfrm>
        </p:grpSpPr>
        <p:sp>
          <p:nvSpPr>
            <p:cNvPr id="65" name="object 65"/>
            <p:cNvSpPr/>
            <p:nvPr/>
          </p:nvSpPr>
          <p:spPr>
            <a:xfrm>
              <a:off x="1148524" y="4405972"/>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66" name="object 66"/>
            <p:cNvSpPr/>
            <p:nvPr/>
          </p:nvSpPr>
          <p:spPr>
            <a:xfrm>
              <a:off x="1148524" y="4405972"/>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67" name="object 67"/>
            <p:cNvSpPr/>
            <p:nvPr/>
          </p:nvSpPr>
          <p:spPr>
            <a:xfrm>
              <a:off x="1149883" y="4612169"/>
              <a:ext cx="153670" cy="153670"/>
            </a:xfrm>
            <a:custGeom>
              <a:avLst/>
              <a:gdLst/>
              <a:ahLst/>
              <a:cxnLst/>
              <a:rect l="l" t="t" r="r" b="b"/>
              <a:pathLst>
                <a:path w="153669" h="153670">
                  <a:moveTo>
                    <a:pt x="153123" y="0"/>
                  </a:moveTo>
                  <a:lnTo>
                    <a:pt x="0" y="0"/>
                  </a:lnTo>
                  <a:lnTo>
                    <a:pt x="0" y="121297"/>
                  </a:lnTo>
                  <a:lnTo>
                    <a:pt x="0" y="153098"/>
                  </a:lnTo>
                  <a:lnTo>
                    <a:pt x="153123" y="153111"/>
                  </a:lnTo>
                  <a:lnTo>
                    <a:pt x="153123" y="29921"/>
                  </a:lnTo>
                  <a:lnTo>
                    <a:pt x="153123" y="0"/>
                  </a:lnTo>
                  <a:close/>
                </a:path>
              </a:pathLst>
            </a:custGeom>
            <a:solidFill>
              <a:srgbClr val="027547"/>
            </a:solidFill>
          </p:spPr>
          <p:txBody>
            <a:bodyPr wrap="square" lIns="0" tIns="0" rIns="0" bIns="0" rtlCol="0"/>
            <a:lstStyle/>
            <a:p>
              <a:endParaRPr/>
            </a:p>
          </p:txBody>
        </p:sp>
      </p:grpSp>
      <p:sp>
        <p:nvSpPr>
          <p:cNvPr id="68" name="object 68"/>
          <p:cNvSpPr txBox="1"/>
          <p:nvPr/>
        </p:nvSpPr>
        <p:spPr>
          <a:xfrm>
            <a:off x="4078871" y="4515942"/>
            <a:ext cx="808990" cy="269240"/>
          </a:xfrm>
          <a:prstGeom prst="rect">
            <a:avLst/>
          </a:prstGeom>
        </p:spPr>
        <p:txBody>
          <a:bodyPr vert="horz" wrap="square" lIns="0" tIns="12700" rIns="0" bIns="0" rtlCol="0">
            <a:spAutoFit/>
          </a:bodyPr>
          <a:lstStyle/>
          <a:p>
            <a:pPr marR="5080">
              <a:lnSpc>
                <a:spcPct val="100000"/>
              </a:lnSpc>
              <a:spcBef>
                <a:spcPts val="100"/>
              </a:spcBef>
            </a:pPr>
            <a:r>
              <a:rPr sz="800" spc="-10" dirty="0">
                <a:solidFill>
                  <a:srgbClr val="231F20"/>
                </a:solidFill>
                <a:latin typeface="Gill Sans MT"/>
                <a:cs typeface="Gill Sans MT"/>
              </a:rPr>
              <a:t>Manager, </a:t>
            </a:r>
            <a:r>
              <a:rPr sz="800" dirty="0">
                <a:solidFill>
                  <a:srgbClr val="231F20"/>
                </a:solidFill>
                <a:latin typeface="Gill Sans MT"/>
                <a:cs typeface="Gill Sans MT"/>
              </a:rPr>
              <a:t>Commercial</a:t>
            </a:r>
            <a:r>
              <a:rPr sz="800" spc="114" dirty="0">
                <a:solidFill>
                  <a:srgbClr val="231F20"/>
                </a:solidFill>
                <a:latin typeface="Gill Sans MT"/>
                <a:cs typeface="Gill Sans MT"/>
              </a:rPr>
              <a:t> </a:t>
            </a:r>
            <a:r>
              <a:rPr sz="800" dirty="0">
                <a:solidFill>
                  <a:srgbClr val="231F20"/>
                </a:solidFill>
                <a:latin typeface="Gill Sans MT"/>
                <a:cs typeface="Gill Sans MT"/>
              </a:rPr>
              <a:t>&amp;</a:t>
            </a:r>
            <a:r>
              <a:rPr sz="800" spc="120" dirty="0">
                <a:solidFill>
                  <a:srgbClr val="231F20"/>
                </a:solidFill>
                <a:latin typeface="Gill Sans MT"/>
                <a:cs typeface="Gill Sans MT"/>
              </a:rPr>
              <a:t> </a:t>
            </a:r>
            <a:r>
              <a:rPr sz="800" spc="-35" dirty="0">
                <a:solidFill>
                  <a:srgbClr val="231F20"/>
                </a:solidFill>
                <a:latin typeface="Gill Sans MT"/>
                <a:cs typeface="Gill Sans MT"/>
              </a:rPr>
              <a:t>HR</a:t>
            </a:r>
            <a:endParaRPr sz="800">
              <a:latin typeface="Gill Sans MT"/>
              <a:cs typeface="Gill Sans MT"/>
            </a:endParaRPr>
          </a:p>
        </p:txBody>
      </p:sp>
      <p:sp>
        <p:nvSpPr>
          <p:cNvPr id="69" name="object 69"/>
          <p:cNvSpPr txBox="1"/>
          <p:nvPr/>
        </p:nvSpPr>
        <p:spPr>
          <a:xfrm>
            <a:off x="1352435" y="4627600"/>
            <a:ext cx="55372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Mamun</a:t>
            </a:r>
            <a:r>
              <a:rPr sz="800" b="1" spc="5" dirty="0">
                <a:solidFill>
                  <a:srgbClr val="231F20"/>
                </a:solidFill>
                <a:latin typeface="Trebuchet MS"/>
                <a:cs typeface="Trebuchet MS"/>
              </a:rPr>
              <a:t> </a:t>
            </a:r>
            <a:r>
              <a:rPr sz="800" b="1" spc="-25" dirty="0">
                <a:solidFill>
                  <a:srgbClr val="231F20"/>
                </a:solidFill>
                <a:latin typeface="Trebuchet MS"/>
                <a:cs typeface="Trebuchet MS"/>
              </a:rPr>
              <a:t>Mia</a:t>
            </a:r>
            <a:endParaRPr sz="800">
              <a:latin typeface="Trebuchet MS"/>
              <a:cs typeface="Trebuchet MS"/>
            </a:endParaRPr>
          </a:p>
        </p:txBody>
      </p:sp>
      <p:grpSp>
        <p:nvGrpSpPr>
          <p:cNvPr id="70" name="object 70"/>
          <p:cNvGrpSpPr/>
          <p:nvPr/>
        </p:nvGrpSpPr>
        <p:grpSpPr>
          <a:xfrm>
            <a:off x="5741847" y="1769630"/>
            <a:ext cx="4170045" cy="464820"/>
            <a:chOff x="5741847" y="1769630"/>
            <a:chExt cx="4170045" cy="464820"/>
          </a:xfrm>
        </p:grpSpPr>
        <p:sp>
          <p:nvSpPr>
            <p:cNvPr id="71" name="object 71"/>
            <p:cNvSpPr/>
            <p:nvPr/>
          </p:nvSpPr>
          <p:spPr>
            <a:xfrm>
              <a:off x="5743435" y="1771217"/>
              <a:ext cx="4166870" cy="461645"/>
            </a:xfrm>
            <a:custGeom>
              <a:avLst/>
              <a:gdLst/>
              <a:ahLst/>
              <a:cxnLst/>
              <a:rect l="l" t="t" r="r" b="b"/>
              <a:pathLst>
                <a:path w="4166870" h="461644">
                  <a:moveTo>
                    <a:pt x="4166832" y="103263"/>
                  </a:moveTo>
                  <a:lnTo>
                    <a:pt x="2877070" y="103263"/>
                  </a:lnTo>
                  <a:lnTo>
                    <a:pt x="2877070" y="0"/>
                  </a:lnTo>
                  <a:lnTo>
                    <a:pt x="0" y="0"/>
                  </a:lnTo>
                  <a:lnTo>
                    <a:pt x="0" y="103263"/>
                  </a:lnTo>
                  <a:lnTo>
                    <a:pt x="0" y="461149"/>
                  </a:lnTo>
                  <a:lnTo>
                    <a:pt x="4166832" y="461149"/>
                  </a:lnTo>
                  <a:lnTo>
                    <a:pt x="4166832" y="103263"/>
                  </a:lnTo>
                  <a:close/>
                </a:path>
              </a:pathLst>
            </a:custGeom>
            <a:solidFill>
              <a:srgbClr val="FFFFFF"/>
            </a:solidFill>
          </p:spPr>
          <p:txBody>
            <a:bodyPr wrap="square" lIns="0" tIns="0" rIns="0" bIns="0" rtlCol="0"/>
            <a:lstStyle/>
            <a:p>
              <a:endParaRPr/>
            </a:p>
          </p:txBody>
        </p:sp>
        <p:sp>
          <p:nvSpPr>
            <p:cNvPr id="72" name="object 72"/>
            <p:cNvSpPr/>
            <p:nvPr/>
          </p:nvSpPr>
          <p:spPr>
            <a:xfrm>
              <a:off x="5743435" y="1771218"/>
              <a:ext cx="4166870" cy="461645"/>
            </a:xfrm>
            <a:custGeom>
              <a:avLst/>
              <a:gdLst/>
              <a:ahLst/>
              <a:cxnLst/>
              <a:rect l="l" t="t" r="r" b="b"/>
              <a:pathLst>
                <a:path w="4166870" h="461644">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73" name="object 73"/>
            <p:cNvSpPr/>
            <p:nvPr/>
          </p:nvSpPr>
          <p:spPr>
            <a:xfrm>
              <a:off x="5744794" y="1977402"/>
              <a:ext cx="153670" cy="153670"/>
            </a:xfrm>
            <a:custGeom>
              <a:avLst/>
              <a:gdLst/>
              <a:ahLst/>
              <a:cxnLst/>
              <a:rect l="l" t="t" r="r" b="b"/>
              <a:pathLst>
                <a:path w="153670" h="153669">
                  <a:moveTo>
                    <a:pt x="153123" y="0"/>
                  </a:moveTo>
                  <a:lnTo>
                    <a:pt x="0" y="0"/>
                  </a:lnTo>
                  <a:lnTo>
                    <a:pt x="0" y="121310"/>
                  </a:lnTo>
                  <a:lnTo>
                    <a:pt x="0" y="153111"/>
                  </a:lnTo>
                  <a:lnTo>
                    <a:pt x="153123" y="153123"/>
                  </a:lnTo>
                  <a:lnTo>
                    <a:pt x="153123" y="29933"/>
                  </a:lnTo>
                  <a:lnTo>
                    <a:pt x="153123" y="0"/>
                  </a:lnTo>
                  <a:close/>
                </a:path>
              </a:pathLst>
            </a:custGeom>
            <a:solidFill>
              <a:srgbClr val="027547"/>
            </a:solidFill>
          </p:spPr>
          <p:txBody>
            <a:bodyPr wrap="square" lIns="0" tIns="0" rIns="0" bIns="0" rtlCol="0"/>
            <a:lstStyle/>
            <a:p>
              <a:endParaRPr/>
            </a:p>
          </p:txBody>
        </p:sp>
      </p:grpSp>
      <p:sp>
        <p:nvSpPr>
          <p:cNvPr id="74" name="object 74"/>
          <p:cNvSpPr txBox="1"/>
          <p:nvPr/>
        </p:nvSpPr>
        <p:spPr>
          <a:xfrm>
            <a:off x="8673769" y="1919300"/>
            <a:ext cx="875665" cy="26924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Sr.</a:t>
            </a:r>
            <a:r>
              <a:rPr sz="800" spc="110" dirty="0">
                <a:solidFill>
                  <a:srgbClr val="231F20"/>
                </a:solidFill>
                <a:latin typeface="Gill Sans MT"/>
                <a:cs typeface="Gill Sans MT"/>
              </a:rPr>
              <a:t> </a:t>
            </a:r>
            <a:r>
              <a:rPr sz="800" dirty="0">
                <a:solidFill>
                  <a:srgbClr val="231F20"/>
                </a:solidFill>
                <a:latin typeface="Gill Sans MT"/>
                <a:cs typeface="Gill Sans MT"/>
              </a:rPr>
              <a:t>Executive,</a:t>
            </a:r>
            <a:r>
              <a:rPr sz="800" spc="114" dirty="0">
                <a:solidFill>
                  <a:srgbClr val="231F20"/>
                </a:solidFill>
                <a:latin typeface="Gill Sans MT"/>
                <a:cs typeface="Gill Sans MT"/>
              </a:rPr>
              <a:t> </a:t>
            </a:r>
            <a:r>
              <a:rPr sz="800" spc="55" dirty="0">
                <a:solidFill>
                  <a:srgbClr val="231F20"/>
                </a:solidFill>
                <a:latin typeface="Gill Sans MT"/>
                <a:cs typeface="Gill Sans MT"/>
              </a:rPr>
              <a:t>Sales </a:t>
            </a:r>
            <a:r>
              <a:rPr sz="800" spc="-10" dirty="0">
                <a:solidFill>
                  <a:srgbClr val="231F20"/>
                </a:solidFill>
                <a:latin typeface="Gill Sans MT"/>
                <a:cs typeface="Gill Sans MT"/>
              </a:rPr>
              <a:t>Chittagong</a:t>
            </a:r>
            <a:endParaRPr sz="800">
              <a:latin typeface="Gill Sans MT"/>
              <a:cs typeface="Gill Sans MT"/>
            </a:endParaRPr>
          </a:p>
        </p:txBody>
      </p:sp>
      <p:grpSp>
        <p:nvGrpSpPr>
          <p:cNvPr id="75" name="object 75"/>
          <p:cNvGrpSpPr/>
          <p:nvPr/>
        </p:nvGrpSpPr>
        <p:grpSpPr>
          <a:xfrm>
            <a:off x="5583440" y="1507401"/>
            <a:ext cx="2232660" cy="496570"/>
            <a:chOff x="5583440" y="1507401"/>
            <a:chExt cx="2232660" cy="496570"/>
          </a:xfrm>
        </p:grpSpPr>
        <p:sp>
          <p:nvSpPr>
            <p:cNvPr id="76" name="object 76"/>
            <p:cNvSpPr/>
            <p:nvPr/>
          </p:nvSpPr>
          <p:spPr>
            <a:xfrm>
              <a:off x="5583440" y="1507413"/>
              <a:ext cx="2232660" cy="367665"/>
            </a:xfrm>
            <a:custGeom>
              <a:avLst/>
              <a:gdLst/>
              <a:ahLst/>
              <a:cxnLst/>
              <a:rect l="l" t="t" r="r" b="b"/>
              <a:pathLst>
                <a:path w="2232659" h="367664">
                  <a:moveTo>
                    <a:pt x="2232647" y="0"/>
                  </a:moveTo>
                  <a:lnTo>
                    <a:pt x="0" y="0"/>
                  </a:lnTo>
                  <a:lnTo>
                    <a:pt x="0" y="300393"/>
                  </a:lnTo>
                  <a:lnTo>
                    <a:pt x="0" y="367068"/>
                  </a:lnTo>
                  <a:lnTo>
                    <a:pt x="2232647" y="367068"/>
                  </a:lnTo>
                  <a:lnTo>
                    <a:pt x="2232647" y="71793"/>
                  </a:lnTo>
                  <a:lnTo>
                    <a:pt x="2232647" y="0"/>
                  </a:lnTo>
                  <a:close/>
                </a:path>
              </a:pathLst>
            </a:custGeom>
            <a:solidFill>
              <a:srgbClr val="027547"/>
            </a:solidFill>
          </p:spPr>
          <p:txBody>
            <a:bodyPr wrap="square" lIns="0" tIns="0" rIns="0" bIns="0" rtlCol="0"/>
            <a:lstStyle/>
            <a:p>
              <a:endParaRPr/>
            </a:p>
          </p:txBody>
        </p:sp>
        <p:sp>
          <p:nvSpPr>
            <p:cNvPr id="77" name="object 77"/>
            <p:cNvSpPr/>
            <p:nvPr/>
          </p:nvSpPr>
          <p:spPr>
            <a:xfrm>
              <a:off x="5583440" y="1874481"/>
              <a:ext cx="149225" cy="129539"/>
            </a:xfrm>
            <a:custGeom>
              <a:avLst/>
              <a:gdLst/>
              <a:ahLst/>
              <a:cxnLst/>
              <a:rect l="l" t="t" r="r" b="b"/>
              <a:pathLst>
                <a:path w="149225" h="129539">
                  <a:moveTo>
                    <a:pt x="149225" y="0"/>
                  </a:moveTo>
                  <a:lnTo>
                    <a:pt x="0" y="0"/>
                  </a:lnTo>
                  <a:lnTo>
                    <a:pt x="149225" y="129362"/>
                  </a:lnTo>
                  <a:lnTo>
                    <a:pt x="149225" y="0"/>
                  </a:lnTo>
                  <a:close/>
                </a:path>
              </a:pathLst>
            </a:custGeom>
            <a:solidFill>
              <a:srgbClr val="02351D"/>
            </a:solidFill>
          </p:spPr>
          <p:txBody>
            <a:bodyPr wrap="square" lIns="0" tIns="0" rIns="0" bIns="0" rtlCol="0"/>
            <a:lstStyle/>
            <a:p>
              <a:endParaRPr/>
            </a:p>
          </p:txBody>
        </p:sp>
      </p:grpSp>
      <p:sp>
        <p:nvSpPr>
          <p:cNvPr id="78" name="object 78"/>
          <p:cNvSpPr txBox="1"/>
          <p:nvPr/>
        </p:nvSpPr>
        <p:spPr>
          <a:xfrm>
            <a:off x="5583440" y="1507401"/>
            <a:ext cx="2232660" cy="367665"/>
          </a:xfrm>
          <a:prstGeom prst="rect">
            <a:avLst/>
          </a:prstGeom>
        </p:spPr>
        <p:txBody>
          <a:bodyPr vert="horz" wrap="square" lIns="0" tIns="59690" rIns="0" bIns="0" rtlCol="0">
            <a:spAutoFit/>
          </a:bodyPr>
          <a:lstStyle/>
          <a:p>
            <a:pPr marL="676275">
              <a:lnSpc>
                <a:spcPct val="100000"/>
              </a:lnSpc>
              <a:spcBef>
                <a:spcPts val="470"/>
              </a:spcBef>
            </a:pPr>
            <a:r>
              <a:rPr sz="1200" b="1" spc="-20" dirty="0">
                <a:solidFill>
                  <a:srgbClr val="FFFFFF"/>
                </a:solidFill>
                <a:latin typeface="Trebuchet MS"/>
                <a:cs typeface="Trebuchet MS"/>
              </a:rPr>
              <a:t>Name</a:t>
            </a:r>
            <a:endParaRPr sz="1200">
              <a:latin typeface="Trebuchet MS"/>
              <a:cs typeface="Trebuchet MS"/>
            </a:endParaRPr>
          </a:p>
        </p:txBody>
      </p:sp>
      <p:sp>
        <p:nvSpPr>
          <p:cNvPr id="79" name="object 79"/>
          <p:cNvSpPr/>
          <p:nvPr/>
        </p:nvSpPr>
        <p:spPr>
          <a:xfrm>
            <a:off x="8620506" y="1507413"/>
            <a:ext cx="1290320" cy="367665"/>
          </a:xfrm>
          <a:custGeom>
            <a:avLst/>
            <a:gdLst/>
            <a:ahLst/>
            <a:cxnLst/>
            <a:rect l="l" t="t" r="r" b="b"/>
            <a:pathLst>
              <a:path w="1290320" h="367664">
                <a:moveTo>
                  <a:pt x="1289761" y="0"/>
                </a:moveTo>
                <a:lnTo>
                  <a:pt x="0" y="0"/>
                </a:lnTo>
                <a:lnTo>
                  <a:pt x="0" y="290868"/>
                </a:lnTo>
                <a:lnTo>
                  <a:pt x="0" y="367068"/>
                </a:lnTo>
                <a:lnTo>
                  <a:pt x="1289761" y="367068"/>
                </a:lnTo>
                <a:lnTo>
                  <a:pt x="1289761" y="71793"/>
                </a:lnTo>
                <a:lnTo>
                  <a:pt x="1289761" y="0"/>
                </a:lnTo>
                <a:close/>
              </a:path>
            </a:pathLst>
          </a:custGeom>
          <a:solidFill>
            <a:srgbClr val="027547"/>
          </a:solidFill>
        </p:spPr>
        <p:txBody>
          <a:bodyPr wrap="square" lIns="0" tIns="0" rIns="0" bIns="0" rtlCol="0"/>
          <a:lstStyle/>
          <a:p>
            <a:endParaRPr/>
          </a:p>
        </p:txBody>
      </p:sp>
      <p:sp>
        <p:nvSpPr>
          <p:cNvPr id="80" name="object 80"/>
          <p:cNvSpPr txBox="1"/>
          <p:nvPr/>
        </p:nvSpPr>
        <p:spPr>
          <a:xfrm>
            <a:off x="8620506" y="1507401"/>
            <a:ext cx="1290320" cy="367665"/>
          </a:xfrm>
          <a:prstGeom prst="rect">
            <a:avLst/>
          </a:prstGeom>
        </p:spPr>
        <p:txBody>
          <a:bodyPr vert="horz" wrap="square" lIns="0" tIns="59690" rIns="0" bIns="0" rtlCol="0">
            <a:spAutoFit/>
          </a:bodyPr>
          <a:lstStyle/>
          <a:p>
            <a:pPr marL="340360">
              <a:lnSpc>
                <a:spcPct val="100000"/>
              </a:lnSpc>
              <a:spcBef>
                <a:spcPts val="470"/>
              </a:spcBef>
            </a:pPr>
            <a:r>
              <a:rPr sz="1200" b="1" spc="-10" dirty="0">
                <a:solidFill>
                  <a:srgbClr val="FFFFFF"/>
                </a:solidFill>
                <a:latin typeface="Trebuchet MS"/>
                <a:cs typeface="Trebuchet MS"/>
              </a:rPr>
              <a:t>Designation</a:t>
            </a:r>
            <a:endParaRPr sz="1200">
              <a:latin typeface="Trebuchet MS"/>
              <a:cs typeface="Trebuchet MS"/>
            </a:endParaRPr>
          </a:p>
        </p:txBody>
      </p:sp>
      <p:sp>
        <p:nvSpPr>
          <p:cNvPr id="81" name="object 81"/>
          <p:cNvSpPr txBox="1"/>
          <p:nvPr/>
        </p:nvSpPr>
        <p:spPr>
          <a:xfrm>
            <a:off x="5947321" y="1992820"/>
            <a:ext cx="649605"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Imtiaz </a:t>
            </a:r>
            <a:r>
              <a:rPr sz="800" b="1" spc="-10" dirty="0">
                <a:solidFill>
                  <a:srgbClr val="231F20"/>
                </a:solidFill>
                <a:latin typeface="Trebuchet MS"/>
                <a:cs typeface="Trebuchet MS"/>
              </a:rPr>
              <a:t>Ahmed</a:t>
            </a:r>
            <a:endParaRPr sz="800">
              <a:latin typeface="Trebuchet MS"/>
              <a:cs typeface="Trebuchet MS"/>
            </a:endParaRPr>
          </a:p>
        </p:txBody>
      </p:sp>
      <p:grpSp>
        <p:nvGrpSpPr>
          <p:cNvPr id="82" name="object 82"/>
          <p:cNvGrpSpPr/>
          <p:nvPr/>
        </p:nvGrpSpPr>
        <p:grpSpPr>
          <a:xfrm>
            <a:off x="5741847" y="2289276"/>
            <a:ext cx="4170045" cy="464820"/>
            <a:chOff x="5741847" y="2289276"/>
            <a:chExt cx="4170045" cy="464820"/>
          </a:xfrm>
        </p:grpSpPr>
        <p:sp>
          <p:nvSpPr>
            <p:cNvPr id="83" name="object 83"/>
            <p:cNvSpPr/>
            <p:nvPr/>
          </p:nvSpPr>
          <p:spPr>
            <a:xfrm>
              <a:off x="5743435" y="2290864"/>
              <a:ext cx="4166870" cy="461645"/>
            </a:xfrm>
            <a:custGeom>
              <a:avLst/>
              <a:gdLst/>
              <a:ahLst/>
              <a:cxnLst/>
              <a:rect l="l" t="t" r="r" b="b"/>
              <a:pathLst>
                <a:path w="4166870" h="461644">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84" name="object 84"/>
            <p:cNvSpPr/>
            <p:nvPr/>
          </p:nvSpPr>
          <p:spPr>
            <a:xfrm>
              <a:off x="5743435" y="2290864"/>
              <a:ext cx="4166870" cy="461645"/>
            </a:xfrm>
            <a:custGeom>
              <a:avLst/>
              <a:gdLst/>
              <a:ahLst/>
              <a:cxnLst/>
              <a:rect l="l" t="t" r="r" b="b"/>
              <a:pathLst>
                <a:path w="4166870" h="461644">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85" name="object 85"/>
            <p:cNvSpPr/>
            <p:nvPr/>
          </p:nvSpPr>
          <p:spPr>
            <a:xfrm>
              <a:off x="5744794" y="2497048"/>
              <a:ext cx="153670" cy="153670"/>
            </a:xfrm>
            <a:custGeom>
              <a:avLst/>
              <a:gdLst/>
              <a:ahLst/>
              <a:cxnLst/>
              <a:rect l="l" t="t" r="r" b="b"/>
              <a:pathLst>
                <a:path w="153670" h="153669">
                  <a:moveTo>
                    <a:pt x="153123" y="0"/>
                  </a:moveTo>
                  <a:lnTo>
                    <a:pt x="0" y="0"/>
                  </a:lnTo>
                  <a:lnTo>
                    <a:pt x="0" y="121310"/>
                  </a:lnTo>
                  <a:lnTo>
                    <a:pt x="0" y="153111"/>
                  </a:lnTo>
                  <a:lnTo>
                    <a:pt x="153123" y="153123"/>
                  </a:lnTo>
                  <a:lnTo>
                    <a:pt x="153123" y="29933"/>
                  </a:lnTo>
                  <a:lnTo>
                    <a:pt x="153123" y="0"/>
                  </a:lnTo>
                  <a:close/>
                </a:path>
              </a:pathLst>
            </a:custGeom>
            <a:solidFill>
              <a:srgbClr val="027547"/>
            </a:solidFill>
          </p:spPr>
          <p:txBody>
            <a:bodyPr wrap="square" lIns="0" tIns="0" rIns="0" bIns="0" rtlCol="0"/>
            <a:lstStyle/>
            <a:p>
              <a:endParaRPr/>
            </a:p>
          </p:txBody>
        </p:sp>
      </p:grpSp>
      <p:sp>
        <p:nvSpPr>
          <p:cNvPr id="86" name="object 86"/>
          <p:cNvSpPr txBox="1"/>
          <p:nvPr/>
        </p:nvSpPr>
        <p:spPr>
          <a:xfrm>
            <a:off x="8673769" y="2489733"/>
            <a:ext cx="73469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Executive,</a:t>
            </a:r>
            <a:r>
              <a:rPr sz="800" spc="210" dirty="0">
                <a:solidFill>
                  <a:srgbClr val="231F20"/>
                </a:solidFill>
                <a:latin typeface="Gill Sans MT"/>
                <a:cs typeface="Gill Sans MT"/>
              </a:rPr>
              <a:t> </a:t>
            </a:r>
            <a:r>
              <a:rPr sz="800" spc="55" dirty="0">
                <a:solidFill>
                  <a:srgbClr val="231F20"/>
                </a:solidFill>
                <a:latin typeface="Gill Sans MT"/>
                <a:cs typeface="Gill Sans MT"/>
              </a:rPr>
              <a:t>Sales</a:t>
            </a:r>
            <a:endParaRPr sz="800">
              <a:latin typeface="Gill Sans MT"/>
              <a:cs typeface="Gill Sans MT"/>
            </a:endParaRPr>
          </a:p>
        </p:txBody>
      </p:sp>
      <p:sp>
        <p:nvSpPr>
          <p:cNvPr id="87" name="object 87"/>
          <p:cNvSpPr txBox="1"/>
          <p:nvPr/>
        </p:nvSpPr>
        <p:spPr>
          <a:xfrm>
            <a:off x="5947333" y="2512491"/>
            <a:ext cx="81280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Md.</a:t>
            </a:r>
            <a:r>
              <a:rPr sz="800" b="1" spc="-35" dirty="0">
                <a:solidFill>
                  <a:srgbClr val="231F20"/>
                </a:solidFill>
                <a:latin typeface="Trebuchet MS"/>
                <a:cs typeface="Trebuchet MS"/>
              </a:rPr>
              <a:t> </a:t>
            </a:r>
            <a:r>
              <a:rPr sz="800" b="1" dirty="0">
                <a:solidFill>
                  <a:srgbClr val="231F20"/>
                </a:solidFill>
                <a:latin typeface="Trebuchet MS"/>
                <a:cs typeface="Trebuchet MS"/>
              </a:rPr>
              <a:t>Sohel</a:t>
            </a:r>
            <a:r>
              <a:rPr sz="800" b="1" spc="-30" dirty="0">
                <a:solidFill>
                  <a:srgbClr val="231F20"/>
                </a:solidFill>
                <a:latin typeface="Trebuchet MS"/>
                <a:cs typeface="Trebuchet MS"/>
              </a:rPr>
              <a:t> </a:t>
            </a:r>
            <a:r>
              <a:rPr sz="800" b="1" spc="-10" dirty="0">
                <a:solidFill>
                  <a:srgbClr val="231F20"/>
                </a:solidFill>
                <a:latin typeface="Trebuchet MS"/>
                <a:cs typeface="Trebuchet MS"/>
              </a:rPr>
              <a:t>Parvez</a:t>
            </a:r>
            <a:endParaRPr sz="800">
              <a:latin typeface="Trebuchet MS"/>
              <a:cs typeface="Trebuchet MS"/>
            </a:endParaRPr>
          </a:p>
        </p:txBody>
      </p:sp>
      <p:grpSp>
        <p:nvGrpSpPr>
          <p:cNvPr id="88" name="object 88"/>
          <p:cNvGrpSpPr/>
          <p:nvPr/>
        </p:nvGrpSpPr>
        <p:grpSpPr>
          <a:xfrm>
            <a:off x="5741847" y="2818053"/>
            <a:ext cx="4170045" cy="464820"/>
            <a:chOff x="5741847" y="2818053"/>
            <a:chExt cx="4170045" cy="464820"/>
          </a:xfrm>
        </p:grpSpPr>
        <p:sp>
          <p:nvSpPr>
            <p:cNvPr id="89" name="object 89"/>
            <p:cNvSpPr/>
            <p:nvPr/>
          </p:nvSpPr>
          <p:spPr>
            <a:xfrm>
              <a:off x="5743435" y="2819641"/>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90" name="object 90"/>
            <p:cNvSpPr/>
            <p:nvPr/>
          </p:nvSpPr>
          <p:spPr>
            <a:xfrm>
              <a:off x="5743435" y="2819641"/>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91" name="object 91"/>
            <p:cNvSpPr/>
            <p:nvPr/>
          </p:nvSpPr>
          <p:spPr>
            <a:xfrm>
              <a:off x="5744794" y="3025812"/>
              <a:ext cx="153670" cy="153670"/>
            </a:xfrm>
            <a:custGeom>
              <a:avLst/>
              <a:gdLst/>
              <a:ahLst/>
              <a:cxnLst/>
              <a:rect l="l" t="t" r="r" b="b"/>
              <a:pathLst>
                <a:path w="153670" h="153669">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92" name="object 92"/>
          <p:cNvSpPr txBox="1"/>
          <p:nvPr/>
        </p:nvSpPr>
        <p:spPr>
          <a:xfrm>
            <a:off x="8673769" y="3018510"/>
            <a:ext cx="73469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Executive,</a:t>
            </a:r>
            <a:r>
              <a:rPr sz="800" spc="210" dirty="0">
                <a:solidFill>
                  <a:srgbClr val="231F20"/>
                </a:solidFill>
                <a:latin typeface="Gill Sans MT"/>
                <a:cs typeface="Gill Sans MT"/>
              </a:rPr>
              <a:t> </a:t>
            </a:r>
            <a:r>
              <a:rPr sz="800" spc="55" dirty="0">
                <a:solidFill>
                  <a:srgbClr val="231F20"/>
                </a:solidFill>
                <a:latin typeface="Gill Sans MT"/>
                <a:cs typeface="Gill Sans MT"/>
              </a:rPr>
              <a:t>Sales</a:t>
            </a:r>
            <a:endParaRPr sz="800">
              <a:latin typeface="Gill Sans MT"/>
              <a:cs typeface="Gill Sans MT"/>
            </a:endParaRPr>
          </a:p>
        </p:txBody>
      </p:sp>
      <p:sp>
        <p:nvSpPr>
          <p:cNvPr id="93" name="object 93"/>
          <p:cNvSpPr txBox="1"/>
          <p:nvPr/>
        </p:nvSpPr>
        <p:spPr>
          <a:xfrm>
            <a:off x="5947333" y="3041269"/>
            <a:ext cx="928369"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Mainul</a:t>
            </a:r>
            <a:r>
              <a:rPr sz="800" b="1" spc="-20" dirty="0">
                <a:solidFill>
                  <a:srgbClr val="231F20"/>
                </a:solidFill>
                <a:latin typeface="Trebuchet MS"/>
                <a:cs typeface="Trebuchet MS"/>
              </a:rPr>
              <a:t> </a:t>
            </a:r>
            <a:r>
              <a:rPr sz="800" b="1" dirty="0">
                <a:solidFill>
                  <a:srgbClr val="231F20"/>
                </a:solidFill>
                <a:latin typeface="Trebuchet MS"/>
                <a:cs typeface="Trebuchet MS"/>
              </a:rPr>
              <a:t>Islam</a:t>
            </a:r>
            <a:r>
              <a:rPr sz="800" b="1" spc="-15" dirty="0">
                <a:solidFill>
                  <a:srgbClr val="231F20"/>
                </a:solidFill>
                <a:latin typeface="Trebuchet MS"/>
                <a:cs typeface="Trebuchet MS"/>
              </a:rPr>
              <a:t> </a:t>
            </a:r>
            <a:r>
              <a:rPr sz="800" b="1" spc="-10" dirty="0">
                <a:solidFill>
                  <a:srgbClr val="231F20"/>
                </a:solidFill>
                <a:latin typeface="Trebuchet MS"/>
                <a:cs typeface="Trebuchet MS"/>
              </a:rPr>
              <a:t>(Rana)</a:t>
            </a:r>
            <a:endParaRPr sz="800">
              <a:latin typeface="Trebuchet MS"/>
              <a:cs typeface="Trebuchet MS"/>
            </a:endParaRPr>
          </a:p>
        </p:txBody>
      </p:sp>
      <p:grpSp>
        <p:nvGrpSpPr>
          <p:cNvPr id="94" name="object 94"/>
          <p:cNvGrpSpPr/>
          <p:nvPr/>
        </p:nvGrpSpPr>
        <p:grpSpPr>
          <a:xfrm>
            <a:off x="5741847" y="3346830"/>
            <a:ext cx="4170045" cy="464820"/>
            <a:chOff x="5741847" y="3346830"/>
            <a:chExt cx="4170045" cy="464820"/>
          </a:xfrm>
        </p:grpSpPr>
        <p:sp>
          <p:nvSpPr>
            <p:cNvPr id="95" name="object 95"/>
            <p:cNvSpPr/>
            <p:nvPr/>
          </p:nvSpPr>
          <p:spPr>
            <a:xfrm>
              <a:off x="5743435" y="3348418"/>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96" name="object 96"/>
            <p:cNvSpPr/>
            <p:nvPr/>
          </p:nvSpPr>
          <p:spPr>
            <a:xfrm>
              <a:off x="5743435" y="3348418"/>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97" name="object 97"/>
            <p:cNvSpPr/>
            <p:nvPr/>
          </p:nvSpPr>
          <p:spPr>
            <a:xfrm>
              <a:off x="5744794" y="3554590"/>
              <a:ext cx="153670" cy="153670"/>
            </a:xfrm>
            <a:custGeom>
              <a:avLst/>
              <a:gdLst/>
              <a:ahLst/>
              <a:cxnLst/>
              <a:rect l="l" t="t" r="r" b="b"/>
              <a:pathLst>
                <a:path w="153670"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98" name="object 98"/>
          <p:cNvSpPr txBox="1"/>
          <p:nvPr/>
        </p:nvSpPr>
        <p:spPr>
          <a:xfrm>
            <a:off x="8673769" y="3445687"/>
            <a:ext cx="987425" cy="269240"/>
          </a:xfrm>
          <a:prstGeom prst="rect">
            <a:avLst/>
          </a:prstGeom>
        </p:spPr>
        <p:txBody>
          <a:bodyPr vert="horz" wrap="square" lIns="0" tIns="12700" rIns="0" bIns="0" rtlCol="0">
            <a:spAutoFit/>
          </a:bodyPr>
          <a:lstStyle/>
          <a:p>
            <a:pPr marR="5080">
              <a:lnSpc>
                <a:spcPct val="100000"/>
              </a:lnSpc>
              <a:spcBef>
                <a:spcPts val="100"/>
              </a:spcBef>
            </a:pPr>
            <a:r>
              <a:rPr sz="800" dirty="0">
                <a:solidFill>
                  <a:srgbClr val="231F20"/>
                </a:solidFill>
                <a:latin typeface="Gill Sans MT"/>
                <a:cs typeface="Gill Sans MT"/>
              </a:rPr>
              <a:t>Asst.</a:t>
            </a:r>
            <a:r>
              <a:rPr sz="800" spc="175" dirty="0">
                <a:solidFill>
                  <a:srgbClr val="231F20"/>
                </a:solidFill>
                <a:latin typeface="Gill Sans MT"/>
                <a:cs typeface="Gill Sans MT"/>
              </a:rPr>
              <a:t> </a:t>
            </a:r>
            <a:r>
              <a:rPr sz="800" spc="-10" dirty="0">
                <a:solidFill>
                  <a:srgbClr val="231F20"/>
                </a:solidFill>
                <a:latin typeface="Gill Sans MT"/>
                <a:cs typeface="Gill Sans MT"/>
              </a:rPr>
              <a:t>Manager,</a:t>
            </a:r>
            <a:r>
              <a:rPr sz="800" spc="509" dirty="0">
                <a:solidFill>
                  <a:srgbClr val="231F20"/>
                </a:solidFill>
                <a:latin typeface="Gill Sans MT"/>
                <a:cs typeface="Gill Sans MT"/>
              </a:rPr>
              <a:t> </a:t>
            </a:r>
            <a:r>
              <a:rPr sz="800" dirty="0">
                <a:solidFill>
                  <a:srgbClr val="231F20"/>
                </a:solidFill>
                <a:latin typeface="Gill Sans MT"/>
                <a:cs typeface="Gill Sans MT"/>
              </a:rPr>
              <a:t>Service</a:t>
            </a:r>
            <a:r>
              <a:rPr sz="800" spc="90" dirty="0">
                <a:solidFill>
                  <a:srgbClr val="231F20"/>
                </a:solidFill>
                <a:latin typeface="Gill Sans MT"/>
                <a:cs typeface="Gill Sans MT"/>
              </a:rPr>
              <a:t> </a:t>
            </a:r>
            <a:r>
              <a:rPr sz="800" dirty="0">
                <a:solidFill>
                  <a:srgbClr val="231F20"/>
                </a:solidFill>
                <a:latin typeface="Gill Sans MT"/>
                <a:cs typeface="Gill Sans MT"/>
              </a:rPr>
              <a:t>&amp;</a:t>
            </a:r>
            <a:r>
              <a:rPr sz="800" spc="90" dirty="0">
                <a:solidFill>
                  <a:srgbClr val="231F20"/>
                </a:solidFill>
                <a:latin typeface="Gill Sans MT"/>
                <a:cs typeface="Gill Sans MT"/>
              </a:rPr>
              <a:t> </a:t>
            </a:r>
            <a:r>
              <a:rPr sz="800" spc="-10" dirty="0">
                <a:solidFill>
                  <a:srgbClr val="231F20"/>
                </a:solidFill>
                <a:latin typeface="Gill Sans MT"/>
                <a:cs typeface="Gill Sans MT"/>
              </a:rPr>
              <a:t>Engineering</a:t>
            </a:r>
            <a:endParaRPr sz="800">
              <a:latin typeface="Gill Sans MT"/>
              <a:cs typeface="Gill Sans MT"/>
            </a:endParaRPr>
          </a:p>
        </p:txBody>
      </p:sp>
      <p:sp>
        <p:nvSpPr>
          <p:cNvPr id="99" name="object 99"/>
          <p:cNvSpPr txBox="1"/>
          <p:nvPr/>
        </p:nvSpPr>
        <p:spPr>
          <a:xfrm>
            <a:off x="5947333" y="3570046"/>
            <a:ext cx="678180" cy="147320"/>
          </a:xfrm>
          <a:prstGeom prst="rect">
            <a:avLst/>
          </a:prstGeom>
        </p:spPr>
        <p:txBody>
          <a:bodyPr vert="horz" wrap="square" lIns="0" tIns="12700" rIns="0" bIns="0" rtlCol="0">
            <a:spAutoFit/>
          </a:bodyPr>
          <a:lstStyle/>
          <a:p>
            <a:pPr>
              <a:lnSpc>
                <a:spcPct val="100000"/>
              </a:lnSpc>
              <a:spcBef>
                <a:spcPts val="100"/>
              </a:spcBef>
            </a:pPr>
            <a:r>
              <a:rPr sz="800" b="1" spc="-10" dirty="0">
                <a:solidFill>
                  <a:srgbClr val="231F20"/>
                </a:solidFill>
                <a:latin typeface="Trebuchet MS"/>
                <a:cs typeface="Trebuchet MS"/>
              </a:rPr>
              <a:t>Jahangir</a:t>
            </a:r>
            <a:r>
              <a:rPr sz="800" b="1" spc="-30" dirty="0">
                <a:solidFill>
                  <a:srgbClr val="231F20"/>
                </a:solidFill>
                <a:latin typeface="Trebuchet MS"/>
                <a:cs typeface="Trebuchet MS"/>
              </a:rPr>
              <a:t> </a:t>
            </a:r>
            <a:r>
              <a:rPr sz="800" b="1" spc="-20" dirty="0">
                <a:solidFill>
                  <a:srgbClr val="231F20"/>
                </a:solidFill>
                <a:latin typeface="Trebuchet MS"/>
                <a:cs typeface="Trebuchet MS"/>
              </a:rPr>
              <a:t>Alam</a:t>
            </a:r>
            <a:endParaRPr sz="800">
              <a:latin typeface="Trebuchet MS"/>
              <a:cs typeface="Trebuchet MS"/>
            </a:endParaRPr>
          </a:p>
        </p:txBody>
      </p:sp>
      <p:grpSp>
        <p:nvGrpSpPr>
          <p:cNvPr id="100" name="object 100"/>
          <p:cNvGrpSpPr/>
          <p:nvPr/>
        </p:nvGrpSpPr>
        <p:grpSpPr>
          <a:xfrm>
            <a:off x="5741847" y="3875595"/>
            <a:ext cx="4170045" cy="464820"/>
            <a:chOff x="5741847" y="3875595"/>
            <a:chExt cx="4170045" cy="464820"/>
          </a:xfrm>
        </p:grpSpPr>
        <p:sp>
          <p:nvSpPr>
            <p:cNvPr id="101" name="object 101"/>
            <p:cNvSpPr/>
            <p:nvPr/>
          </p:nvSpPr>
          <p:spPr>
            <a:xfrm>
              <a:off x="5743435" y="3877183"/>
              <a:ext cx="4166870" cy="461645"/>
            </a:xfrm>
            <a:custGeom>
              <a:avLst/>
              <a:gdLst/>
              <a:ahLst/>
              <a:cxnLst/>
              <a:rect l="l" t="t" r="r" b="b"/>
              <a:pathLst>
                <a:path w="4166870" h="461645">
                  <a:moveTo>
                    <a:pt x="4166831" y="0"/>
                  </a:moveTo>
                  <a:lnTo>
                    <a:pt x="0" y="0"/>
                  </a:lnTo>
                  <a:lnTo>
                    <a:pt x="0" y="461162"/>
                  </a:lnTo>
                  <a:lnTo>
                    <a:pt x="4166831" y="461162"/>
                  </a:lnTo>
                  <a:lnTo>
                    <a:pt x="4166831" y="0"/>
                  </a:lnTo>
                  <a:close/>
                </a:path>
              </a:pathLst>
            </a:custGeom>
            <a:solidFill>
              <a:srgbClr val="FFFFFF"/>
            </a:solidFill>
          </p:spPr>
          <p:txBody>
            <a:bodyPr wrap="square" lIns="0" tIns="0" rIns="0" bIns="0" rtlCol="0"/>
            <a:lstStyle/>
            <a:p>
              <a:endParaRPr/>
            </a:p>
          </p:txBody>
        </p:sp>
        <p:sp>
          <p:nvSpPr>
            <p:cNvPr id="102" name="object 102"/>
            <p:cNvSpPr/>
            <p:nvPr/>
          </p:nvSpPr>
          <p:spPr>
            <a:xfrm>
              <a:off x="5743435" y="3877183"/>
              <a:ext cx="4166870" cy="461645"/>
            </a:xfrm>
            <a:custGeom>
              <a:avLst/>
              <a:gdLst/>
              <a:ahLst/>
              <a:cxnLst/>
              <a:rect l="l" t="t" r="r" b="b"/>
              <a:pathLst>
                <a:path w="4166870" h="461645">
                  <a:moveTo>
                    <a:pt x="4166831" y="461162"/>
                  </a:moveTo>
                  <a:lnTo>
                    <a:pt x="0" y="461162"/>
                  </a:lnTo>
                  <a:lnTo>
                    <a:pt x="0" y="0"/>
                  </a:lnTo>
                  <a:lnTo>
                    <a:pt x="4166831" y="0"/>
                  </a:lnTo>
                  <a:lnTo>
                    <a:pt x="4166831" y="461162"/>
                  </a:lnTo>
                  <a:close/>
                </a:path>
              </a:pathLst>
            </a:custGeom>
            <a:ln w="3175">
              <a:solidFill>
                <a:srgbClr val="AAA7A7"/>
              </a:solidFill>
            </a:ln>
          </p:spPr>
          <p:txBody>
            <a:bodyPr wrap="square" lIns="0" tIns="0" rIns="0" bIns="0" rtlCol="0"/>
            <a:lstStyle/>
            <a:p>
              <a:endParaRPr/>
            </a:p>
          </p:txBody>
        </p:sp>
        <p:sp>
          <p:nvSpPr>
            <p:cNvPr id="103" name="object 103"/>
            <p:cNvSpPr/>
            <p:nvPr/>
          </p:nvSpPr>
          <p:spPr>
            <a:xfrm>
              <a:off x="5744794" y="4083367"/>
              <a:ext cx="153670" cy="153670"/>
            </a:xfrm>
            <a:custGeom>
              <a:avLst/>
              <a:gdLst/>
              <a:ahLst/>
              <a:cxnLst/>
              <a:rect l="l" t="t" r="r" b="b"/>
              <a:pathLst>
                <a:path w="153670"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104" name="object 104"/>
          <p:cNvSpPr txBox="1"/>
          <p:nvPr/>
        </p:nvSpPr>
        <p:spPr>
          <a:xfrm>
            <a:off x="8673769" y="4076065"/>
            <a:ext cx="76136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231F20"/>
                </a:solidFill>
                <a:latin typeface="Gill Sans MT"/>
                <a:cs typeface="Gill Sans MT"/>
              </a:rPr>
              <a:t>Service</a:t>
            </a:r>
            <a:r>
              <a:rPr sz="800" spc="210" dirty="0">
                <a:solidFill>
                  <a:srgbClr val="231F20"/>
                </a:solidFill>
                <a:latin typeface="Gill Sans MT"/>
                <a:cs typeface="Gill Sans MT"/>
              </a:rPr>
              <a:t> </a:t>
            </a:r>
            <a:r>
              <a:rPr sz="800" spc="-10" dirty="0">
                <a:solidFill>
                  <a:srgbClr val="231F20"/>
                </a:solidFill>
                <a:latin typeface="Gill Sans MT"/>
                <a:cs typeface="Gill Sans MT"/>
              </a:rPr>
              <a:t>Engineer</a:t>
            </a:r>
            <a:endParaRPr sz="800">
              <a:latin typeface="Gill Sans MT"/>
              <a:cs typeface="Gill Sans MT"/>
            </a:endParaRPr>
          </a:p>
        </p:txBody>
      </p:sp>
      <p:sp>
        <p:nvSpPr>
          <p:cNvPr id="105" name="object 105"/>
          <p:cNvSpPr txBox="1"/>
          <p:nvPr/>
        </p:nvSpPr>
        <p:spPr>
          <a:xfrm>
            <a:off x="5947333" y="4098823"/>
            <a:ext cx="485775"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Abu</a:t>
            </a:r>
            <a:r>
              <a:rPr sz="800" b="1" spc="-60" dirty="0">
                <a:solidFill>
                  <a:srgbClr val="231F20"/>
                </a:solidFill>
                <a:latin typeface="Trebuchet MS"/>
                <a:cs typeface="Trebuchet MS"/>
              </a:rPr>
              <a:t> </a:t>
            </a:r>
            <a:r>
              <a:rPr sz="800" b="1" spc="-10" dirty="0">
                <a:solidFill>
                  <a:srgbClr val="231F20"/>
                </a:solidFill>
                <a:latin typeface="Trebuchet MS"/>
                <a:cs typeface="Trebuchet MS"/>
              </a:rPr>
              <a:t>Bakar</a:t>
            </a:r>
            <a:endParaRPr sz="800">
              <a:latin typeface="Trebuchet MS"/>
              <a:cs typeface="Trebuchet MS"/>
            </a:endParaRPr>
          </a:p>
        </p:txBody>
      </p:sp>
      <p:grpSp>
        <p:nvGrpSpPr>
          <p:cNvPr id="106" name="object 106"/>
          <p:cNvGrpSpPr/>
          <p:nvPr/>
        </p:nvGrpSpPr>
        <p:grpSpPr>
          <a:xfrm>
            <a:off x="5741847" y="4933162"/>
            <a:ext cx="4170045" cy="464820"/>
            <a:chOff x="5741847" y="4933162"/>
            <a:chExt cx="4170045" cy="464820"/>
          </a:xfrm>
        </p:grpSpPr>
        <p:sp>
          <p:nvSpPr>
            <p:cNvPr id="107" name="object 107"/>
            <p:cNvSpPr/>
            <p:nvPr/>
          </p:nvSpPr>
          <p:spPr>
            <a:xfrm>
              <a:off x="5743435" y="4934749"/>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108" name="object 108"/>
            <p:cNvSpPr/>
            <p:nvPr/>
          </p:nvSpPr>
          <p:spPr>
            <a:xfrm>
              <a:off x="5743435" y="4934749"/>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109" name="object 109"/>
            <p:cNvSpPr/>
            <p:nvPr/>
          </p:nvSpPr>
          <p:spPr>
            <a:xfrm>
              <a:off x="5744794" y="5140934"/>
              <a:ext cx="153670" cy="153670"/>
            </a:xfrm>
            <a:custGeom>
              <a:avLst/>
              <a:gdLst/>
              <a:ahLst/>
              <a:cxnLst/>
              <a:rect l="l" t="t" r="r" b="b"/>
              <a:pathLst>
                <a:path w="153670" h="153670">
                  <a:moveTo>
                    <a:pt x="153123" y="0"/>
                  </a:moveTo>
                  <a:lnTo>
                    <a:pt x="0" y="0"/>
                  </a:lnTo>
                  <a:lnTo>
                    <a:pt x="0" y="121310"/>
                  </a:lnTo>
                  <a:lnTo>
                    <a:pt x="0" y="153111"/>
                  </a:lnTo>
                  <a:lnTo>
                    <a:pt x="153123" y="153111"/>
                  </a:lnTo>
                  <a:lnTo>
                    <a:pt x="153123" y="29933"/>
                  </a:lnTo>
                  <a:lnTo>
                    <a:pt x="153123" y="0"/>
                  </a:lnTo>
                  <a:close/>
                </a:path>
              </a:pathLst>
            </a:custGeom>
            <a:solidFill>
              <a:srgbClr val="027547"/>
            </a:solidFill>
          </p:spPr>
          <p:txBody>
            <a:bodyPr wrap="square" lIns="0" tIns="0" rIns="0" bIns="0" rtlCol="0"/>
            <a:lstStyle/>
            <a:p>
              <a:endParaRPr/>
            </a:p>
          </p:txBody>
        </p:sp>
      </p:grpSp>
      <p:sp>
        <p:nvSpPr>
          <p:cNvPr id="110" name="object 110"/>
          <p:cNvSpPr txBox="1"/>
          <p:nvPr/>
        </p:nvSpPr>
        <p:spPr>
          <a:xfrm>
            <a:off x="8673769" y="5120919"/>
            <a:ext cx="501650" cy="147320"/>
          </a:xfrm>
          <a:prstGeom prst="rect">
            <a:avLst/>
          </a:prstGeom>
        </p:spPr>
        <p:txBody>
          <a:bodyPr vert="horz" wrap="square" lIns="0" tIns="12700" rIns="0" bIns="0" rtlCol="0">
            <a:spAutoFit/>
          </a:bodyPr>
          <a:lstStyle/>
          <a:p>
            <a:pPr>
              <a:lnSpc>
                <a:spcPct val="100000"/>
              </a:lnSpc>
              <a:spcBef>
                <a:spcPts val="100"/>
              </a:spcBef>
            </a:pPr>
            <a:r>
              <a:rPr sz="800" spc="-10" dirty="0">
                <a:solidFill>
                  <a:srgbClr val="231F20"/>
                </a:solidFill>
                <a:latin typeface="Gill Sans MT"/>
                <a:cs typeface="Gill Sans MT"/>
              </a:rPr>
              <a:t>Technician</a:t>
            </a:r>
            <a:endParaRPr sz="800">
              <a:latin typeface="Gill Sans MT"/>
              <a:cs typeface="Gill Sans MT"/>
            </a:endParaRPr>
          </a:p>
        </p:txBody>
      </p:sp>
      <p:sp>
        <p:nvSpPr>
          <p:cNvPr id="111" name="object 111"/>
          <p:cNvSpPr txBox="1"/>
          <p:nvPr/>
        </p:nvSpPr>
        <p:spPr>
          <a:xfrm>
            <a:off x="5947333" y="5156377"/>
            <a:ext cx="945515" cy="147320"/>
          </a:xfrm>
          <a:prstGeom prst="rect">
            <a:avLst/>
          </a:prstGeom>
        </p:spPr>
        <p:txBody>
          <a:bodyPr vert="horz" wrap="square" lIns="0" tIns="12700" rIns="0" bIns="0" rtlCol="0">
            <a:spAutoFit/>
          </a:bodyPr>
          <a:lstStyle/>
          <a:p>
            <a:pPr>
              <a:lnSpc>
                <a:spcPct val="100000"/>
              </a:lnSpc>
              <a:spcBef>
                <a:spcPts val="100"/>
              </a:spcBef>
            </a:pPr>
            <a:r>
              <a:rPr sz="800" b="1" spc="-20" dirty="0">
                <a:solidFill>
                  <a:srgbClr val="231F20"/>
                </a:solidFill>
                <a:latin typeface="Trebuchet MS"/>
                <a:cs typeface="Trebuchet MS"/>
              </a:rPr>
              <a:t>Shojib</a:t>
            </a:r>
            <a:r>
              <a:rPr sz="800" b="1" spc="-25" dirty="0">
                <a:solidFill>
                  <a:srgbClr val="231F20"/>
                </a:solidFill>
                <a:latin typeface="Trebuchet MS"/>
                <a:cs typeface="Trebuchet MS"/>
              </a:rPr>
              <a:t> </a:t>
            </a:r>
            <a:r>
              <a:rPr sz="800" b="1" dirty="0">
                <a:solidFill>
                  <a:srgbClr val="231F20"/>
                </a:solidFill>
                <a:latin typeface="Trebuchet MS"/>
                <a:cs typeface="Trebuchet MS"/>
              </a:rPr>
              <a:t>Hosen</a:t>
            </a:r>
            <a:r>
              <a:rPr sz="800" b="1" spc="-20" dirty="0">
                <a:solidFill>
                  <a:srgbClr val="231F20"/>
                </a:solidFill>
                <a:latin typeface="Trebuchet MS"/>
                <a:cs typeface="Trebuchet MS"/>
              </a:rPr>
              <a:t> </a:t>
            </a:r>
            <a:r>
              <a:rPr sz="800" b="1" spc="-10" dirty="0">
                <a:solidFill>
                  <a:srgbClr val="231F20"/>
                </a:solidFill>
                <a:latin typeface="Trebuchet MS"/>
                <a:cs typeface="Trebuchet MS"/>
              </a:rPr>
              <a:t>(Liton)</a:t>
            </a:r>
            <a:endParaRPr sz="800">
              <a:latin typeface="Trebuchet MS"/>
              <a:cs typeface="Trebuchet MS"/>
            </a:endParaRPr>
          </a:p>
        </p:txBody>
      </p:sp>
      <p:grpSp>
        <p:nvGrpSpPr>
          <p:cNvPr id="112" name="object 112"/>
          <p:cNvGrpSpPr/>
          <p:nvPr/>
        </p:nvGrpSpPr>
        <p:grpSpPr>
          <a:xfrm>
            <a:off x="5741847" y="5461939"/>
            <a:ext cx="4170045" cy="464820"/>
            <a:chOff x="5741847" y="5461939"/>
            <a:chExt cx="4170045" cy="464820"/>
          </a:xfrm>
        </p:grpSpPr>
        <p:sp>
          <p:nvSpPr>
            <p:cNvPr id="113" name="object 113"/>
            <p:cNvSpPr/>
            <p:nvPr/>
          </p:nvSpPr>
          <p:spPr>
            <a:xfrm>
              <a:off x="5743435" y="5463527"/>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114" name="object 114"/>
            <p:cNvSpPr/>
            <p:nvPr/>
          </p:nvSpPr>
          <p:spPr>
            <a:xfrm>
              <a:off x="5743435" y="5463527"/>
              <a:ext cx="4166870" cy="461645"/>
            </a:xfrm>
            <a:custGeom>
              <a:avLst/>
              <a:gdLst/>
              <a:ahLst/>
              <a:cxnLst/>
              <a:rect l="l" t="t" r="r" b="b"/>
              <a:pathLst>
                <a:path w="4166870" h="461645">
                  <a:moveTo>
                    <a:pt x="4166831" y="461149"/>
                  </a:moveTo>
                  <a:lnTo>
                    <a:pt x="0" y="461149"/>
                  </a:lnTo>
                  <a:lnTo>
                    <a:pt x="0" y="0"/>
                  </a:lnTo>
                  <a:lnTo>
                    <a:pt x="4166831" y="0"/>
                  </a:lnTo>
                  <a:lnTo>
                    <a:pt x="4166831" y="461149"/>
                  </a:lnTo>
                  <a:close/>
                </a:path>
              </a:pathLst>
            </a:custGeom>
            <a:ln w="3175">
              <a:solidFill>
                <a:srgbClr val="AAA7A7"/>
              </a:solidFill>
            </a:ln>
          </p:spPr>
          <p:txBody>
            <a:bodyPr wrap="square" lIns="0" tIns="0" rIns="0" bIns="0" rtlCol="0"/>
            <a:lstStyle/>
            <a:p>
              <a:endParaRPr/>
            </a:p>
          </p:txBody>
        </p:sp>
        <p:sp>
          <p:nvSpPr>
            <p:cNvPr id="115" name="object 115"/>
            <p:cNvSpPr/>
            <p:nvPr/>
          </p:nvSpPr>
          <p:spPr>
            <a:xfrm>
              <a:off x="5744794" y="5669699"/>
              <a:ext cx="153670" cy="153670"/>
            </a:xfrm>
            <a:custGeom>
              <a:avLst/>
              <a:gdLst/>
              <a:ahLst/>
              <a:cxnLst/>
              <a:rect l="l" t="t" r="r" b="b"/>
              <a:pathLst>
                <a:path w="153670" h="153670">
                  <a:moveTo>
                    <a:pt x="153123" y="0"/>
                  </a:moveTo>
                  <a:lnTo>
                    <a:pt x="0" y="0"/>
                  </a:lnTo>
                  <a:lnTo>
                    <a:pt x="0" y="121323"/>
                  </a:lnTo>
                  <a:lnTo>
                    <a:pt x="0" y="153123"/>
                  </a:lnTo>
                  <a:lnTo>
                    <a:pt x="153123" y="153123"/>
                  </a:lnTo>
                  <a:lnTo>
                    <a:pt x="153123" y="29946"/>
                  </a:lnTo>
                  <a:lnTo>
                    <a:pt x="153123" y="0"/>
                  </a:lnTo>
                  <a:close/>
                </a:path>
              </a:pathLst>
            </a:custGeom>
            <a:solidFill>
              <a:srgbClr val="027547"/>
            </a:solidFill>
          </p:spPr>
          <p:txBody>
            <a:bodyPr wrap="square" lIns="0" tIns="0" rIns="0" bIns="0" rtlCol="0"/>
            <a:lstStyle/>
            <a:p>
              <a:endParaRPr/>
            </a:p>
          </p:txBody>
        </p:sp>
      </p:grpSp>
      <p:sp>
        <p:nvSpPr>
          <p:cNvPr id="116" name="object 116"/>
          <p:cNvSpPr txBox="1"/>
          <p:nvPr/>
        </p:nvSpPr>
        <p:spPr>
          <a:xfrm>
            <a:off x="8673769" y="5548096"/>
            <a:ext cx="509270" cy="269240"/>
          </a:xfrm>
          <a:prstGeom prst="rect">
            <a:avLst/>
          </a:prstGeom>
        </p:spPr>
        <p:txBody>
          <a:bodyPr vert="horz" wrap="square" lIns="0" tIns="12700" rIns="0" bIns="0" rtlCol="0">
            <a:spAutoFit/>
          </a:bodyPr>
          <a:lstStyle/>
          <a:p>
            <a:pPr marR="5080">
              <a:lnSpc>
                <a:spcPct val="100000"/>
              </a:lnSpc>
              <a:spcBef>
                <a:spcPts val="100"/>
              </a:spcBef>
            </a:pPr>
            <a:r>
              <a:rPr sz="800" spc="-10" dirty="0">
                <a:solidFill>
                  <a:srgbClr val="231F20"/>
                </a:solidFill>
                <a:latin typeface="Gill Sans MT"/>
                <a:cs typeface="Gill Sans MT"/>
              </a:rPr>
              <a:t>Technician Chittagong</a:t>
            </a:r>
            <a:endParaRPr sz="800">
              <a:latin typeface="Gill Sans MT"/>
              <a:cs typeface="Gill Sans MT"/>
            </a:endParaRPr>
          </a:p>
        </p:txBody>
      </p:sp>
      <p:sp>
        <p:nvSpPr>
          <p:cNvPr id="117" name="object 117"/>
          <p:cNvSpPr txBox="1"/>
          <p:nvPr/>
        </p:nvSpPr>
        <p:spPr>
          <a:xfrm>
            <a:off x="5947333" y="5685154"/>
            <a:ext cx="779780" cy="147320"/>
          </a:xfrm>
          <a:prstGeom prst="rect">
            <a:avLst/>
          </a:prstGeom>
        </p:spPr>
        <p:txBody>
          <a:bodyPr vert="horz" wrap="square" lIns="0" tIns="12700" rIns="0" bIns="0" rtlCol="0">
            <a:spAutoFit/>
          </a:bodyPr>
          <a:lstStyle/>
          <a:p>
            <a:pPr>
              <a:lnSpc>
                <a:spcPct val="100000"/>
              </a:lnSpc>
              <a:spcBef>
                <a:spcPts val="100"/>
              </a:spcBef>
            </a:pPr>
            <a:r>
              <a:rPr sz="800" b="1" dirty="0">
                <a:solidFill>
                  <a:srgbClr val="231F20"/>
                </a:solidFill>
                <a:latin typeface="Trebuchet MS"/>
                <a:cs typeface="Trebuchet MS"/>
              </a:rPr>
              <a:t>Md.</a:t>
            </a:r>
            <a:r>
              <a:rPr sz="800" b="1" spc="-45" dirty="0">
                <a:solidFill>
                  <a:srgbClr val="231F20"/>
                </a:solidFill>
                <a:latin typeface="Trebuchet MS"/>
                <a:cs typeface="Trebuchet MS"/>
              </a:rPr>
              <a:t> </a:t>
            </a:r>
            <a:r>
              <a:rPr sz="800" b="1" spc="-20" dirty="0">
                <a:solidFill>
                  <a:srgbClr val="231F20"/>
                </a:solidFill>
                <a:latin typeface="Trebuchet MS"/>
                <a:cs typeface="Trebuchet MS"/>
              </a:rPr>
              <a:t>Tafsir </a:t>
            </a:r>
            <a:r>
              <a:rPr sz="800" b="1" spc="-10" dirty="0">
                <a:solidFill>
                  <a:srgbClr val="231F20"/>
                </a:solidFill>
                <a:latin typeface="Trebuchet MS"/>
                <a:cs typeface="Trebuchet MS"/>
              </a:rPr>
              <a:t>Manik</a:t>
            </a:r>
            <a:endParaRPr sz="800">
              <a:latin typeface="Trebuchet MS"/>
              <a:cs typeface="Trebuchet MS"/>
            </a:endParaRPr>
          </a:p>
        </p:txBody>
      </p:sp>
      <p:grpSp>
        <p:nvGrpSpPr>
          <p:cNvPr id="118" name="object 118"/>
          <p:cNvGrpSpPr/>
          <p:nvPr/>
        </p:nvGrpSpPr>
        <p:grpSpPr>
          <a:xfrm>
            <a:off x="5743435" y="4405972"/>
            <a:ext cx="4166870" cy="461645"/>
            <a:chOff x="5743435" y="4405972"/>
            <a:chExt cx="4166870" cy="461645"/>
          </a:xfrm>
        </p:grpSpPr>
        <p:sp>
          <p:nvSpPr>
            <p:cNvPr id="119" name="object 119"/>
            <p:cNvSpPr/>
            <p:nvPr/>
          </p:nvSpPr>
          <p:spPr>
            <a:xfrm>
              <a:off x="5743435" y="4405972"/>
              <a:ext cx="4166870" cy="461645"/>
            </a:xfrm>
            <a:custGeom>
              <a:avLst/>
              <a:gdLst/>
              <a:ahLst/>
              <a:cxnLst/>
              <a:rect l="l" t="t" r="r" b="b"/>
              <a:pathLst>
                <a:path w="4166870" h="461645">
                  <a:moveTo>
                    <a:pt x="4166831" y="0"/>
                  </a:moveTo>
                  <a:lnTo>
                    <a:pt x="0" y="0"/>
                  </a:lnTo>
                  <a:lnTo>
                    <a:pt x="0" y="461149"/>
                  </a:lnTo>
                  <a:lnTo>
                    <a:pt x="4166831" y="461149"/>
                  </a:lnTo>
                  <a:lnTo>
                    <a:pt x="4166831" y="0"/>
                  </a:lnTo>
                  <a:close/>
                </a:path>
              </a:pathLst>
            </a:custGeom>
            <a:solidFill>
              <a:srgbClr val="FFFFFF"/>
            </a:solidFill>
          </p:spPr>
          <p:txBody>
            <a:bodyPr wrap="square" lIns="0" tIns="0" rIns="0" bIns="0" rtlCol="0"/>
            <a:lstStyle/>
            <a:p>
              <a:endParaRPr/>
            </a:p>
          </p:txBody>
        </p:sp>
        <p:sp>
          <p:nvSpPr>
            <p:cNvPr id="120" name="object 120"/>
            <p:cNvSpPr/>
            <p:nvPr/>
          </p:nvSpPr>
          <p:spPr>
            <a:xfrm>
              <a:off x="5744794" y="4612169"/>
              <a:ext cx="153670" cy="153670"/>
            </a:xfrm>
            <a:custGeom>
              <a:avLst/>
              <a:gdLst/>
              <a:ahLst/>
              <a:cxnLst/>
              <a:rect l="l" t="t" r="r" b="b"/>
              <a:pathLst>
                <a:path w="153670" h="153670">
                  <a:moveTo>
                    <a:pt x="153123" y="0"/>
                  </a:moveTo>
                  <a:lnTo>
                    <a:pt x="0" y="0"/>
                  </a:lnTo>
                  <a:lnTo>
                    <a:pt x="0" y="121297"/>
                  </a:lnTo>
                  <a:lnTo>
                    <a:pt x="0" y="153098"/>
                  </a:lnTo>
                  <a:lnTo>
                    <a:pt x="153123" y="153111"/>
                  </a:lnTo>
                  <a:lnTo>
                    <a:pt x="153123" y="29921"/>
                  </a:lnTo>
                  <a:lnTo>
                    <a:pt x="153123" y="0"/>
                  </a:lnTo>
                  <a:close/>
                </a:path>
              </a:pathLst>
            </a:custGeom>
            <a:solidFill>
              <a:srgbClr val="027547"/>
            </a:solidFill>
          </p:spPr>
          <p:txBody>
            <a:bodyPr wrap="square" lIns="0" tIns="0" rIns="0" bIns="0" rtlCol="0"/>
            <a:lstStyle/>
            <a:p>
              <a:endParaRPr/>
            </a:p>
          </p:txBody>
        </p:sp>
      </p:grpSp>
      <p:sp>
        <p:nvSpPr>
          <p:cNvPr id="121" name="object 121"/>
          <p:cNvSpPr txBox="1"/>
          <p:nvPr/>
        </p:nvSpPr>
        <p:spPr>
          <a:xfrm>
            <a:off x="5743435" y="4405972"/>
            <a:ext cx="4166870" cy="461645"/>
          </a:xfrm>
          <a:prstGeom prst="rect">
            <a:avLst/>
          </a:prstGeom>
          <a:ln w="3175">
            <a:solidFill>
              <a:srgbClr val="AAA7A7"/>
            </a:solidFill>
          </a:ln>
        </p:spPr>
        <p:txBody>
          <a:bodyPr vert="horz" wrap="square" lIns="0" tIns="0" rIns="0" bIns="0" rtlCol="0">
            <a:spAutoFit/>
          </a:bodyPr>
          <a:lstStyle/>
          <a:p>
            <a:pPr>
              <a:lnSpc>
                <a:spcPct val="100000"/>
              </a:lnSpc>
            </a:pPr>
            <a:endParaRPr sz="1000">
              <a:latin typeface="Times New Roman"/>
              <a:cs typeface="Times New Roman"/>
            </a:endParaRPr>
          </a:p>
          <a:p>
            <a:pPr marL="203835">
              <a:lnSpc>
                <a:spcPct val="100000"/>
              </a:lnSpc>
              <a:spcBef>
                <a:spcPts val="695"/>
              </a:spcBef>
              <a:tabLst>
                <a:tab pos="2929890" algn="l"/>
              </a:tabLst>
            </a:pPr>
            <a:r>
              <a:rPr sz="800" b="1" spc="-30" dirty="0">
                <a:solidFill>
                  <a:srgbClr val="231F20"/>
                </a:solidFill>
                <a:latin typeface="Trebuchet MS"/>
                <a:cs typeface="Trebuchet MS"/>
              </a:rPr>
              <a:t>Rajin</a:t>
            </a:r>
            <a:r>
              <a:rPr sz="800" b="1" spc="-20" dirty="0">
                <a:solidFill>
                  <a:srgbClr val="231F20"/>
                </a:solidFill>
                <a:latin typeface="Trebuchet MS"/>
                <a:cs typeface="Trebuchet MS"/>
              </a:rPr>
              <a:t> </a:t>
            </a:r>
            <a:r>
              <a:rPr sz="800" b="1" spc="-25" dirty="0">
                <a:solidFill>
                  <a:srgbClr val="231F20"/>
                </a:solidFill>
                <a:latin typeface="Trebuchet MS"/>
                <a:cs typeface="Trebuchet MS"/>
              </a:rPr>
              <a:t>Rabben</a:t>
            </a:r>
            <a:r>
              <a:rPr sz="800" b="1" spc="-15" dirty="0">
                <a:solidFill>
                  <a:srgbClr val="231F20"/>
                </a:solidFill>
                <a:latin typeface="Trebuchet MS"/>
                <a:cs typeface="Trebuchet MS"/>
              </a:rPr>
              <a:t> </a:t>
            </a:r>
            <a:r>
              <a:rPr sz="800" b="1" spc="-20" dirty="0">
                <a:solidFill>
                  <a:srgbClr val="231F20"/>
                </a:solidFill>
                <a:latin typeface="Trebuchet MS"/>
                <a:cs typeface="Trebuchet MS"/>
              </a:rPr>
              <a:t>Ritu</a:t>
            </a:r>
            <a:r>
              <a:rPr sz="800" b="1" dirty="0">
                <a:solidFill>
                  <a:srgbClr val="231F20"/>
                </a:solidFill>
                <a:latin typeface="Trebuchet MS"/>
                <a:cs typeface="Trebuchet MS"/>
              </a:rPr>
              <a:t>	</a:t>
            </a:r>
            <a:r>
              <a:rPr sz="1200" baseline="6944" dirty="0">
                <a:solidFill>
                  <a:srgbClr val="231F20"/>
                </a:solidFill>
                <a:latin typeface="Gill Sans MT"/>
                <a:cs typeface="Gill Sans MT"/>
              </a:rPr>
              <a:t>Service</a:t>
            </a:r>
            <a:r>
              <a:rPr sz="1200" spc="315" baseline="6944" dirty="0">
                <a:solidFill>
                  <a:srgbClr val="231F20"/>
                </a:solidFill>
                <a:latin typeface="Gill Sans MT"/>
                <a:cs typeface="Gill Sans MT"/>
              </a:rPr>
              <a:t> </a:t>
            </a:r>
            <a:r>
              <a:rPr sz="1200" spc="-15" baseline="6944" dirty="0">
                <a:solidFill>
                  <a:srgbClr val="231F20"/>
                </a:solidFill>
                <a:latin typeface="Gill Sans MT"/>
                <a:cs typeface="Gill Sans MT"/>
              </a:rPr>
              <a:t>Engineer</a:t>
            </a:r>
            <a:endParaRPr sz="1200" baseline="6944">
              <a:latin typeface="Gill Sans MT"/>
              <a:cs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16" presetClass="entr" presetSubtype="21"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par>
                                <p:cTn id="55" presetID="16" presetClass="entr" presetSubtype="21"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arn(inVertical)">
                                      <p:cBhvr>
                                        <p:cTn id="60" dur="500"/>
                                        <p:tgtEl>
                                          <p:spTgt spid="4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6" presetClass="entr" presetSubtype="21"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barn(inVertical)">
                                      <p:cBhvr>
                                        <p:cTn id="66" dur="500"/>
                                        <p:tgtEl>
                                          <p:spTgt spid="4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arn(inVertical)">
                                      <p:cBhvr>
                                        <p:cTn id="72" dur="500"/>
                                        <p:tgtEl>
                                          <p:spTgt spid="51"/>
                                        </p:tgtEl>
                                      </p:cBhvr>
                                    </p:animEffect>
                                  </p:childTnLst>
                                </p:cTn>
                              </p:par>
                              <p:par>
                                <p:cTn id="73" presetID="16" presetClass="entr" presetSubtype="21"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barn(inVertical)">
                                      <p:cBhvr>
                                        <p:cTn id="75" dur="500"/>
                                        <p:tgtEl>
                                          <p:spTgt spid="5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barn(inVertical)">
                                      <p:cBhvr>
                                        <p:cTn id="78" dur="500"/>
                                        <p:tgtEl>
                                          <p:spTgt spid="56"/>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barn(inVertical)">
                                      <p:cBhvr>
                                        <p:cTn id="81" dur="500"/>
                                        <p:tgtEl>
                                          <p:spTgt spid="57"/>
                                        </p:tgtEl>
                                      </p:cBhvr>
                                    </p:animEffect>
                                  </p:childTnLst>
                                </p:cTn>
                              </p:par>
                              <p:par>
                                <p:cTn id="82" presetID="16" presetClass="entr" presetSubtype="21"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inVertical)">
                                      <p:cBhvr>
                                        <p:cTn id="84" dur="500"/>
                                        <p:tgtEl>
                                          <p:spTgt spid="58"/>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barn(inVertical)">
                                      <p:cBhvr>
                                        <p:cTn id="90" dur="500"/>
                                        <p:tgtEl>
                                          <p:spTgt spid="63"/>
                                        </p:tgtEl>
                                      </p:cBhvr>
                                    </p:animEffect>
                                  </p:childTnLst>
                                </p:cTn>
                              </p:par>
                              <p:par>
                                <p:cTn id="91" presetID="16" presetClass="entr" presetSubtype="21" fill="hold" nodeType="with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barn(inVertical)">
                                      <p:cBhvr>
                                        <p:cTn id="93" dur="500"/>
                                        <p:tgtEl>
                                          <p:spTgt spid="64"/>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barn(inVertical)">
                                      <p:cBhvr>
                                        <p:cTn id="96" dur="500"/>
                                        <p:tgtEl>
                                          <p:spTgt spid="68"/>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barn(inVertical)">
                                      <p:cBhvr>
                                        <p:cTn id="99" dur="500"/>
                                        <p:tgtEl>
                                          <p:spTgt spid="69"/>
                                        </p:tgtEl>
                                      </p:cBhvr>
                                    </p:animEffect>
                                  </p:childTnLst>
                                </p:cTn>
                              </p:par>
                              <p:par>
                                <p:cTn id="100" presetID="16" presetClass="entr" presetSubtype="21" fill="hold" nodeType="with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barn(inVertical)">
                                      <p:cBhvr>
                                        <p:cTn id="102" dur="500"/>
                                        <p:tgtEl>
                                          <p:spTgt spid="70"/>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barn(inVertical)">
                                      <p:cBhvr>
                                        <p:cTn id="105" dur="500"/>
                                        <p:tgtEl>
                                          <p:spTgt spid="7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barn(inVertical)">
                                      <p:cBhvr>
                                        <p:cTn id="108" dur="500"/>
                                        <p:tgtEl>
                                          <p:spTgt spid="81"/>
                                        </p:tgtEl>
                                      </p:cBhvr>
                                    </p:animEffect>
                                  </p:childTnLst>
                                </p:cTn>
                              </p:par>
                              <p:par>
                                <p:cTn id="109" presetID="16" presetClass="entr" presetSubtype="21" fill="hold" nodeType="with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barn(inVertical)">
                                      <p:cBhvr>
                                        <p:cTn id="111" dur="500"/>
                                        <p:tgtEl>
                                          <p:spTgt spid="82"/>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86"/>
                                        </p:tgtEl>
                                        <p:attrNameLst>
                                          <p:attrName>style.visibility</p:attrName>
                                        </p:attrNameLst>
                                      </p:cBhvr>
                                      <p:to>
                                        <p:strVal val="visible"/>
                                      </p:to>
                                    </p:set>
                                    <p:animEffect transition="in" filter="barn(inVertical)">
                                      <p:cBhvr>
                                        <p:cTn id="114" dur="500"/>
                                        <p:tgtEl>
                                          <p:spTgt spid="86"/>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barn(inVertical)">
                                      <p:cBhvr>
                                        <p:cTn id="117" dur="500"/>
                                        <p:tgtEl>
                                          <p:spTgt spid="87"/>
                                        </p:tgtEl>
                                      </p:cBhvr>
                                    </p:animEffect>
                                  </p:childTnLst>
                                </p:cTn>
                              </p:par>
                              <p:par>
                                <p:cTn id="118" presetID="16" presetClass="entr" presetSubtype="21" fill="hold" nodeType="withEffect">
                                  <p:stCondLst>
                                    <p:cond delay="0"/>
                                  </p:stCondLst>
                                  <p:childTnLst>
                                    <p:set>
                                      <p:cBhvr>
                                        <p:cTn id="119" dur="1" fill="hold">
                                          <p:stCondLst>
                                            <p:cond delay="0"/>
                                          </p:stCondLst>
                                        </p:cTn>
                                        <p:tgtEl>
                                          <p:spTgt spid="88"/>
                                        </p:tgtEl>
                                        <p:attrNameLst>
                                          <p:attrName>style.visibility</p:attrName>
                                        </p:attrNameLst>
                                      </p:cBhvr>
                                      <p:to>
                                        <p:strVal val="visible"/>
                                      </p:to>
                                    </p:set>
                                    <p:animEffect transition="in" filter="barn(inVertical)">
                                      <p:cBhvr>
                                        <p:cTn id="120" dur="500"/>
                                        <p:tgtEl>
                                          <p:spTgt spid="88"/>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barn(inVertical)">
                                      <p:cBhvr>
                                        <p:cTn id="123" dur="500"/>
                                        <p:tgtEl>
                                          <p:spTgt spid="92"/>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93"/>
                                        </p:tgtEl>
                                        <p:attrNameLst>
                                          <p:attrName>style.visibility</p:attrName>
                                        </p:attrNameLst>
                                      </p:cBhvr>
                                      <p:to>
                                        <p:strVal val="visible"/>
                                      </p:to>
                                    </p:set>
                                    <p:animEffect transition="in" filter="barn(inVertical)">
                                      <p:cBhvr>
                                        <p:cTn id="126" dur="500"/>
                                        <p:tgtEl>
                                          <p:spTgt spid="93"/>
                                        </p:tgtEl>
                                      </p:cBhvr>
                                    </p:animEffect>
                                  </p:childTnLst>
                                </p:cTn>
                              </p:par>
                              <p:par>
                                <p:cTn id="127" presetID="16" presetClass="entr" presetSubtype="21" fill="hold" nodeType="withEffect">
                                  <p:stCondLst>
                                    <p:cond delay="0"/>
                                  </p:stCondLst>
                                  <p:childTnLst>
                                    <p:set>
                                      <p:cBhvr>
                                        <p:cTn id="128" dur="1" fill="hold">
                                          <p:stCondLst>
                                            <p:cond delay="0"/>
                                          </p:stCondLst>
                                        </p:cTn>
                                        <p:tgtEl>
                                          <p:spTgt spid="94"/>
                                        </p:tgtEl>
                                        <p:attrNameLst>
                                          <p:attrName>style.visibility</p:attrName>
                                        </p:attrNameLst>
                                      </p:cBhvr>
                                      <p:to>
                                        <p:strVal val="visible"/>
                                      </p:to>
                                    </p:set>
                                    <p:animEffect transition="in" filter="barn(inVertical)">
                                      <p:cBhvr>
                                        <p:cTn id="129" dur="500"/>
                                        <p:tgtEl>
                                          <p:spTgt spid="94"/>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barn(inVertical)">
                                      <p:cBhvr>
                                        <p:cTn id="132" dur="500"/>
                                        <p:tgtEl>
                                          <p:spTgt spid="98"/>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99"/>
                                        </p:tgtEl>
                                        <p:attrNameLst>
                                          <p:attrName>style.visibility</p:attrName>
                                        </p:attrNameLst>
                                      </p:cBhvr>
                                      <p:to>
                                        <p:strVal val="visible"/>
                                      </p:to>
                                    </p:set>
                                    <p:animEffect transition="in" filter="barn(inVertical)">
                                      <p:cBhvr>
                                        <p:cTn id="135" dur="500"/>
                                        <p:tgtEl>
                                          <p:spTgt spid="99"/>
                                        </p:tgtEl>
                                      </p:cBhvr>
                                    </p:animEffect>
                                  </p:childTnLst>
                                </p:cTn>
                              </p:par>
                              <p:par>
                                <p:cTn id="136" presetID="16" presetClass="entr" presetSubtype="21" fill="hold" nodeType="withEffect">
                                  <p:stCondLst>
                                    <p:cond delay="0"/>
                                  </p:stCondLst>
                                  <p:childTnLst>
                                    <p:set>
                                      <p:cBhvr>
                                        <p:cTn id="137" dur="1" fill="hold">
                                          <p:stCondLst>
                                            <p:cond delay="0"/>
                                          </p:stCondLst>
                                        </p:cTn>
                                        <p:tgtEl>
                                          <p:spTgt spid="100"/>
                                        </p:tgtEl>
                                        <p:attrNameLst>
                                          <p:attrName>style.visibility</p:attrName>
                                        </p:attrNameLst>
                                      </p:cBhvr>
                                      <p:to>
                                        <p:strVal val="visible"/>
                                      </p:to>
                                    </p:set>
                                    <p:animEffect transition="in" filter="barn(inVertical)">
                                      <p:cBhvr>
                                        <p:cTn id="138" dur="500"/>
                                        <p:tgtEl>
                                          <p:spTgt spid="100"/>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04"/>
                                        </p:tgtEl>
                                        <p:attrNameLst>
                                          <p:attrName>style.visibility</p:attrName>
                                        </p:attrNameLst>
                                      </p:cBhvr>
                                      <p:to>
                                        <p:strVal val="visible"/>
                                      </p:to>
                                    </p:set>
                                    <p:animEffect transition="in" filter="barn(inVertical)">
                                      <p:cBhvr>
                                        <p:cTn id="141" dur="500"/>
                                        <p:tgtEl>
                                          <p:spTgt spid="104"/>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105"/>
                                        </p:tgtEl>
                                        <p:attrNameLst>
                                          <p:attrName>style.visibility</p:attrName>
                                        </p:attrNameLst>
                                      </p:cBhvr>
                                      <p:to>
                                        <p:strVal val="visible"/>
                                      </p:to>
                                    </p:set>
                                    <p:animEffect transition="in" filter="barn(inVertical)">
                                      <p:cBhvr>
                                        <p:cTn id="144" dur="500"/>
                                        <p:tgtEl>
                                          <p:spTgt spid="105"/>
                                        </p:tgtEl>
                                      </p:cBhvr>
                                    </p:animEffect>
                                  </p:childTnLst>
                                </p:cTn>
                              </p:par>
                              <p:par>
                                <p:cTn id="145" presetID="16" presetClass="entr" presetSubtype="21"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barn(inVertical)">
                                      <p:cBhvr>
                                        <p:cTn id="147" dur="500"/>
                                        <p:tgtEl>
                                          <p:spTgt spid="106"/>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110"/>
                                        </p:tgtEl>
                                        <p:attrNameLst>
                                          <p:attrName>style.visibility</p:attrName>
                                        </p:attrNameLst>
                                      </p:cBhvr>
                                      <p:to>
                                        <p:strVal val="visible"/>
                                      </p:to>
                                    </p:set>
                                    <p:animEffect transition="in" filter="barn(inVertical)">
                                      <p:cBhvr>
                                        <p:cTn id="150" dur="500"/>
                                        <p:tgtEl>
                                          <p:spTgt spid="110"/>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111"/>
                                        </p:tgtEl>
                                        <p:attrNameLst>
                                          <p:attrName>style.visibility</p:attrName>
                                        </p:attrNameLst>
                                      </p:cBhvr>
                                      <p:to>
                                        <p:strVal val="visible"/>
                                      </p:to>
                                    </p:set>
                                    <p:animEffect transition="in" filter="barn(inVertical)">
                                      <p:cBhvr>
                                        <p:cTn id="153" dur="500"/>
                                        <p:tgtEl>
                                          <p:spTgt spid="111"/>
                                        </p:tgtEl>
                                      </p:cBhvr>
                                    </p:animEffect>
                                  </p:childTnLst>
                                </p:cTn>
                              </p:par>
                              <p:par>
                                <p:cTn id="154" presetID="16" presetClass="entr" presetSubtype="21" fill="hold" nodeType="withEffect">
                                  <p:stCondLst>
                                    <p:cond delay="0"/>
                                  </p:stCondLst>
                                  <p:childTnLst>
                                    <p:set>
                                      <p:cBhvr>
                                        <p:cTn id="155" dur="1" fill="hold">
                                          <p:stCondLst>
                                            <p:cond delay="0"/>
                                          </p:stCondLst>
                                        </p:cTn>
                                        <p:tgtEl>
                                          <p:spTgt spid="112"/>
                                        </p:tgtEl>
                                        <p:attrNameLst>
                                          <p:attrName>style.visibility</p:attrName>
                                        </p:attrNameLst>
                                      </p:cBhvr>
                                      <p:to>
                                        <p:strVal val="visible"/>
                                      </p:to>
                                    </p:set>
                                    <p:animEffect transition="in" filter="barn(inVertical)">
                                      <p:cBhvr>
                                        <p:cTn id="156" dur="500"/>
                                        <p:tgtEl>
                                          <p:spTgt spid="112"/>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16"/>
                                        </p:tgtEl>
                                        <p:attrNameLst>
                                          <p:attrName>style.visibility</p:attrName>
                                        </p:attrNameLst>
                                      </p:cBhvr>
                                      <p:to>
                                        <p:strVal val="visible"/>
                                      </p:to>
                                    </p:set>
                                    <p:animEffect transition="in" filter="barn(inVertical)">
                                      <p:cBhvr>
                                        <p:cTn id="159" dur="500"/>
                                        <p:tgtEl>
                                          <p:spTgt spid="116"/>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117"/>
                                        </p:tgtEl>
                                        <p:attrNameLst>
                                          <p:attrName>style.visibility</p:attrName>
                                        </p:attrNameLst>
                                      </p:cBhvr>
                                      <p:to>
                                        <p:strVal val="visible"/>
                                      </p:to>
                                    </p:set>
                                    <p:animEffect transition="in" filter="barn(inVertical)">
                                      <p:cBhvr>
                                        <p:cTn id="162" dur="500"/>
                                        <p:tgtEl>
                                          <p:spTgt spid="117"/>
                                        </p:tgtEl>
                                      </p:cBhvr>
                                    </p:animEffect>
                                  </p:childTnLst>
                                </p:cTn>
                              </p:par>
                              <p:par>
                                <p:cTn id="163" presetID="16" presetClass="entr" presetSubtype="21" fill="hold" nodeType="withEffect">
                                  <p:stCondLst>
                                    <p:cond delay="0"/>
                                  </p:stCondLst>
                                  <p:childTnLst>
                                    <p:set>
                                      <p:cBhvr>
                                        <p:cTn id="164" dur="1" fill="hold">
                                          <p:stCondLst>
                                            <p:cond delay="0"/>
                                          </p:stCondLst>
                                        </p:cTn>
                                        <p:tgtEl>
                                          <p:spTgt spid="118"/>
                                        </p:tgtEl>
                                        <p:attrNameLst>
                                          <p:attrName>style.visibility</p:attrName>
                                        </p:attrNameLst>
                                      </p:cBhvr>
                                      <p:to>
                                        <p:strVal val="visible"/>
                                      </p:to>
                                    </p:set>
                                    <p:animEffect transition="in" filter="barn(inVertical)">
                                      <p:cBhvr>
                                        <p:cTn id="165" dur="500"/>
                                        <p:tgtEl>
                                          <p:spTgt spid="118"/>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121"/>
                                        </p:tgtEl>
                                        <p:attrNameLst>
                                          <p:attrName>style.visibility</p:attrName>
                                        </p:attrNameLst>
                                      </p:cBhvr>
                                      <p:to>
                                        <p:strVal val="visible"/>
                                      </p:to>
                                    </p:set>
                                    <p:animEffect transition="in" filter="barn(inVertical)">
                                      <p:cBhvr>
                                        <p:cTn id="16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P spid="20" grpId="0"/>
      <p:bldP spid="21" grpId="0"/>
      <p:bldP spid="26" grpId="0"/>
      <p:bldP spid="27" grpId="0"/>
      <p:bldP spid="32" grpId="0"/>
      <p:bldP spid="33" grpId="0"/>
      <p:bldP spid="38" grpId="0"/>
      <p:bldP spid="39" grpId="0"/>
      <p:bldP spid="44" grpId="0"/>
      <p:bldP spid="45" grpId="0"/>
      <p:bldP spid="50" grpId="0"/>
      <p:bldP spid="51" grpId="0"/>
      <p:bldP spid="56" grpId="0"/>
      <p:bldP spid="57" grpId="0"/>
      <p:bldP spid="62" grpId="0"/>
      <p:bldP spid="63" grpId="0"/>
      <p:bldP spid="68" grpId="0"/>
      <p:bldP spid="69" grpId="0"/>
      <p:bldP spid="74" grpId="0"/>
      <p:bldP spid="81" grpId="0"/>
      <p:bldP spid="86" grpId="0"/>
      <p:bldP spid="87" grpId="0"/>
      <p:bldP spid="92" grpId="0"/>
      <p:bldP spid="93" grpId="0"/>
      <p:bldP spid="98" grpId="0"/>
      <p:bldP spid="99" grpId="0"/>
      <p:bldP spid="104" grpId="0"/>
      <p:bldP spid="105" grpId="0"/>
      <p:bldP spid="110" grpId="0"/>
      <p:bldP spid="111" grpId="0"/>
      <p:bldP spid="116" grpId="0"/>
      <p:bldP spid="117" grpId="0"/>
      <p:bldP spid="12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24"/>
            <a:ext cx="10692130" cy="7541895"/>
          </a:xfrm>
          <a:custGeom>
            <a:avLst/>
            <a:gdLst/>
            <a:ahLst/>
            <a:cxnLst/>
            <a:rect l="l" t="t" r="r" b="b"/>
            <a:pathLst>
              <a:path w="10692130" h="7541895">
                <a:moveTo>
                  <a:pt x="10692003" y="0"/>
                </a:moveTo>
                <a:lnTo>
                  <a:pt x="0" y="0"/>
                </a:lnTo>
                <a:lnTo>
                  <a:pt x="0" y="7541729"/>
                </a:lnTo>
                <a:lnTo>
                  <a:pt x="10692003" y="7541729"/>
                </a:lnTo>
                <a:lnTo>
                  <a:pt x="10692003" y="0"/>
                </a:lnTo>
                <a:close/>
              </a:path>
            </a:pathLst>
          </a:custGeom>
          <a:solidFill>
            <a:srgbClr val="F5F6F6"/>
          </a:solidFill>
        </p:spPr>
        <p:txBody>
          <a:bodyPr wrap="square" lIns="0" tIns="0" rIns="0" bIns="0" rtlCol="0"/>
          <a:lstStyle/>
          <a:p>
            <a:endParaRPr/>
          </a:p>
        </p:txBody>
      </p:sp>
      <p:grpSp>
        <p:nvGrpSpPr>
          <p:cNvPr id="3" name="object 3"/>
          <p:cNvGrpSpPr/>
          <p:nvPr/>
        </p:nvGrpSpPr>
        <p:grpSpPr>
          <a:xfrm>
            <a:off x="0" y="12"/>
            <a:ext cx="10692130" cy="7560309"/>
            <a:chOff x="0" y="12"/>
            <a:chExt cx="10692130" cy="7560309"/>
          </a:xfrm>
        </p:grpSpPr>
        <p:pic>
          <p:nvPicPr>
            <p:cNvPr id="4" name="object 4"/>
            <p:cNvPicPr/>
            <p:nvPr/>
          </p:nvPicPr>
          <p:blipFill>
            <a:blip r:embed="rId2" cstate="print"/>
            <a:stretch>
              <a:fillRect/>
            </a:stretch>
          </p:blipFill>
          <p:spPr>
            <a:xfrm>
              <a:off x="0" y="1523"/>
              <a:ext cx="10692003" cy="7541730"/>
            </a:xfrm>
            <a:prstGeom prst="rect">
              <a:avLst/>
            </a:prstGeom>
          </p:spPr>
        </p:pic>
        <p:sp>
          <p:nvSpPr>
            <p:cNvPr id="5" name="object 5"/>
            <p:cNvSpPr/>
            <p:nvPr/>
          </p:nvSpPr>
          <p:spPr>
            <a:xfrm>
              <a:off x="10127183" y="12"/>
              <a:ext cx="565150" cy="7560309"/>
            </a:xfrm>
            <a:custGeom>
              <a:avLst/>
              <a:gdLst/>
              <a:ahLst/>
              <a:cxnLst/>
              <a:rect l="l" t="t" r="r" b="b"/>
              <a:pathLst>
                <a:path w="565150" h="7560309">
                  <a:moveTo>
                    <a:pt x="564819" y="0"/>
                  </a:moveTo>
                  <a:lnTo>
                    <a:pt x="0" y="0"/>
                  </a:lnTo>
                  <a:lnTo>
                    <a:pt x="0" y="7559992"/>
                  </a:lnTo>
                  <a:lnTo>
                    <a:pt x="564819" y="7559992"/>
                  </a:lnTo>
                  <a:lnTo>
                    <a:pt x="564819" y="0"/>
                  </a:lnTo>
                  <a:close/>
                </a:path>
              </a:pathLst>
            </a:custGeom>
            <a:solidFill>
              <a:srgbClr val="027547"/>
            </a:solidFill>
          </p:spPr>
          <p:txBody>
            <a:bodyPr wrap="square" lIns="0" tIns="0" rIns="0" bIns="0" rtlCol="0"/>
            <a:lstStyle/>
            <a:p>
              <a:endParaRPr/>
            </a:p>
          </p:txBody>
        </p:sp>
      </p:grpSp>
      <p:sp>
        <p:nvSpPr>
          <p:cNvPr id="27" name="Rectangle 26">
            <a:extLst>
              <a:ext uri="{FF2B5EF4-FFF2-40B4-BE49-F238E27FC236}">
                <a16:creationId xmlns:a16="http://schemas.microsoft.com/office/drawing/2014/main" id="{6AA22F5A-B11A-4E22-A0A4-D9B6D5604FAF}"/>
              </a:ext>
            </a:extLst>
          </p:cNvPr>
          <p:cNvSpPr/>
          <p:nvPr/>
        </p:nvSpPr>
        <p:spPr>
          <a:xfrm>
            <a:off x="0" y="-3808"/>
            <a:ext cx="10127183" cy="7548574"/>
          </a:xfrm>
          <a:prstGeom prst="rect">
            <a:avLst/>
          </a:prstGeom>
          <a:solidFill>
            <a:schemeClr val="bg1">
              <a:lumMod val="9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p:cNvSpPr txBox="1"/>
          <p:nvPr/>
        </p:nvSpPr>
        <p:spPr>
          <a:xfrm>
            <a:off x="3054553" y="912304"/>
            <a:ext cx="6668770" cy="1945639"/>
          </a:xfrm>
          <a:prstGeom prst="rect">
            <a:avLst/>
          </a:prstGeom>
        </p:spPr>
        <p:txBody>
          <a:bodyPr vert="horz" wrap="square" lIns="0" tIns="12700" rIns="0" bIns="0" rtlCol="0">
            <a:spAutoFit/>
          </a:bodyPr>
          <a:lstStyle/>
          <a:p>
            <a:pPr marL="12700" marR="5080">
              <a:lnSpc>
                <a:spcPct val="100000"/>
              </a:lnSpc>
              <a:spcBef>
                <a:spcPts val="100"/>
              </a:spcBef>
            </a:pPr>
            <a:r>
              <a:rPr sz="1800" spc="100" dirty="0">
                <a:solidFill>
                  <a:srgbClr val="231F20"/>
                </a:solidFill>
                <a:latin typeface="Gill Sans MT"/>
                <a:cs typeface="Gill Sans MT"/>
              </a:rPr>
              <a:t>As</a:t>
            </a:r>
            <a:r>
              <a:rPr sz="1800" spc="-5" dirty="0">
                <a:solidFill>
                  <a:srgbClr val="231F20"/>
                </a:solidFill>
                <a:latin typeface="Gill Sans MT"/>
                <a:cs typeface="Gill Sans MT"/>
              </a:rPr>
              <a:t> </a:t>
            </a:r>
            <a:r>
              <a:rPr sz="1800" spc="204" dirty="0">
                <a:solidFill>
                  <a:srgbClr val="231F20"/>
                </a:solidFill>
                <a:latin typeface="Gill Sans MT"/>
                <a:cs typeface="Gill Sans MT"/>
              </a:rPr>
              <a:t>a</a:t>
            </a:r>
            <a:r>
              <a:rPr sz="1800" dirty="0">
                <a:solidFill>
                  <a:srgbClr val="231F20"/>
                </a:solidFill>
                <a:latin typeface="Gill Sans MT"/>
                <a:cs typeface="Gill Sans MT"/>
              </a:rPr>
              <a:t> </a:t>
            </a:r>
            <a:r>
              <a:rPr sz="1800" spc="80" dirty="0">
                <a:solidFill>
                  <a:srgbClr val="231F20"/>
                </a:solidFill>
                <a:latin typeface="Gill Sans MT"/>
                <a:cs typeface="Gill Sans MT"/>
              </a:rPr>
              <a:t>responsible</a:t>
            </a:r>
            <a:r>
              <a:rPr sz="1800" dirty="0">
                <a:solidFill>
                  <a:srgbClr val="231F20"/>
                </a:solidFill>
                <a:latin typeface="Gill Sans MT"/>
                <a:cs typeface="Gill Sans MT"/>
              </a:rPr>
              <a:t> corporate </a:t>
            </a:r>
            <a:r>
              <a:rPr sz="1800" spc="150" dirty="0">
                <a:solidFill>
                  <a:srgbClr val="231F20"/>
                </a:solidFill>
                <a:latin typeface="Gill Sans MT"/>
                <a:cs typeface="Gill Sans MT"/>
              </a:rPr>
              <a:t>engaged</a:t>
            </a:r>
            <a:r>
              <a:rPr sz="1800" dirty="0">
                <a:solidFill>
                  <a:srgbClr val="231F20"/>
                </a:solidFill>
                <a:latin typeface="Gill Sans MT"/>
                <a:cs typeface="Gill Sans MT"/>
              </a:rPr>
              <a:t> </a:t>
            </a:r>
            <a:r>
              <a:rPr sz="1800" spc="60" dirty="0">
                <a:solidFill>
                  <a:srgbClr val="231F20"/>
                </a:solidFill>
                <a:latin typeface="Gill Sans MT"/>
                <a:cs typeface="Gill Sans MT"/>
              </a:rPr>
              <a:t>in</a:t>
            </a:r>
            <a:r>
              <a:rPr sz="1800" dirty="0">
                <a:solidFill>
                  <a:srgbClr val="231F20"/>
                </a:solidFill>
                <a:latin typeface="Gill Sans MT"/>
                <a:cs typeface="Gill Sans MT"/>
              </a:rPr>
              <a:t> </a:t>
            </a:r>
            <a:r>
              <a:rPr sz="1800" spc="110" dirty="0">
                <a:solidFill>
                  <a:srgbClr val="231F20"/>
                </a:solidFill>
                <a:latin typeface="Gill Sans MT"/>
                <a:cs typeface="Gill Sans MT"/>
              </a:rPr>
              <a:t>Bangladesh’s</a:t>
            </a:r>
            <a:r>
              <a:rPr sz="1800" dirty="0">
                <a:solidFill>
                  <a:srgbClr val="231F20"/>
                </a:solidFill>
                <a:latin typeface="Gill Sans MT"/>
                <a:cs typeface="Gill Sans MT"/>
              </a:rPr>
              <a:t> </a:t>
            </a:r>
            <a:r>
              <a:rPr sz="1800" spc="75" dirty="0">
                <a:solidFill>
                  <a:srgbClr val="231F20"/>
                </a:solidFill>
                <a:latin typeface="Gill Sans MT"/>
                <a:cs typeface="Gill Sans MT"/>
              </a:rPr>
              <a:t>health</a:t>
            </a:r>
            <a:r>
              <a:rPr sz="1800" dirty="0">
                <a:solidFill>
                  <a:srgbClr val="231F20"/>
                </a:solidFill>
                <a:latin typeface="Gill Sans MT"/>
                <a:cs typeface="Gill Sans MT"/>
              </a:rPr>
              <a:t> </a:t>
            </a:r>
            <a:r>
              <a:rPr sz="1800" spc="100" dirty="0">
                <a:solidFill>
                  <a:srgbClr val="231F20"/>
                </a:solidFill>
                <a:latin typeface="Gill Sans MT"/>
                <a:cs typeface="Gill Sans MT"/>
              </a:rPr>
              <a:t>and wellness</a:t>
            </a:r>
            <a:r>
              <a:rPr sz="1800" dirty="0">
                <a:solidFill>
                  <a:srgbClr val="231F20"/>
                </a:solidFill>
                <a:latin typeface="Gill Sans MT"/>
                <a:cs typeface="Gill Sans MT"/>
              </a:rPr>
              <a:t> industry,</a:t>
            </a:r>
            <a:r>
              <a:rPr sz="1800" spc="10" dirty="0">
                <a:solidFill>
                  <a:srgbClr val="231F20"/>
                </a:solidFill>
                <a:latin typeface="Gill Sans MT"/>
                <a:cs typeface="Gill Sans MT"/>
              </a:rPr>
              <a:t> </a:t>
            </a:r>
            <a:r>
              <a:rPr sz="1800" spc="60" dirty="0">
                <a:solidFill>
                  <a:srgbClr val="231F20"/>
                </a:solidFill>
                <a:latin typeface="Gill Sans MT"/>
                <a:cs typeface="Gill Sans MT"/>
              </a:rPr>
              <a:t>we</a:t>
            </a:r>
            <a:r>
              <a:rPr sz="1800" dirty="0">
                <a:solidFill>
                  <a:srgbClr val="231F20"/>
                </a:solidFill>
                <a:latin typeface="Gill Sans MT"/>
                <a:cs typeface="Gill Sans MT"/>
              </a:rPr>
              <a:t> </a:t>
            </a:r>
            <a:r>
              <a:rPr sz="1800" spc="55" dirty="0">
                <a:solidFill>
                  <a:srgbClr val="231F20"/>
                </a:solidFill>
                <a:latin typeface="Gill Sans MT"/>
                <a:cs typeface="Gill Sans MT"/>
              </a:rPr>
              <a:t>are</a:t>
            </a:r>
            <a:r>
              <a:rPr sz="1800" spc="10" dirty="0">
                <a:solidFill>
                  <a:srgbClr val="231F20"/>
                </a:solidFill>
                <a:latin typeface="Gill Sans MT"/>
                <a:cs typeface="Gill Sans MT"/>
              </a:rPr>
              <a:t> </a:t>
            </a:r>
            <a:r>
              <a:rPr sz="1800" spc="90" dirty="0">
                <a:solidFill>
                  <a:srgbClr val="231F20"/>
                </a:solidFill>
                <a:latin typeface="Gill Sans MT"/>
                <a:cs typeface="Gill Sans MT"/>
              </a:rPr>
              <a:t>humbly</a:t>
            </a:r>
            <a:r>
              <a:rPr sz="1800" spc="10" dirty="0">
                <a:solidFill>
                  <a:srgbClr val="231F20"/>
                </a:solidFill>
                <a:latin typeface="Gill Sans MT"/>
                <a:cs typeface="Gill Sans MT"/>
              </a:rPr>
              <a:t> </a:t>
            </a:r>
            <a:r>
              <a:rPr sz="1800" spc="50" dirty="0">
                <a:solidFill>
                  <a:srgbClr val="231F20"/>
                </a:solidFill>
                <a:latin typeface="Gill Sans MT"/>
                <a:cs typeface="Gill Sans MT"/>
              </a:rPr>
              <a:t>contributing</a:t>
            </a:r>
            <a:r>
              <a:rPr sz="1800" dirty="0">
                <a:solidFill>
                  <a:srgbClr val="231F20"/>
                </a:solidFill>
                <a:latin typeface="Gill Sans MT"/>
                <a:cs typeface="Gill Sans MT"/>
              </a:rPr>
              <a:t> to</a:t>
            </a:r>
            <a:r>
              <a:rPr sz="1800" spc="10" dirty="0">
                <a:solidFill>
                  <a:srgbClr val="231F20"/>
                </a:solidFill>
                <a:latin typeface="Gill Sans MT"/>
                <a:cs typeface="Gill Sans MT"/>
              </a:rPr>
              <a:t> </a:t>
            </a:r>
            <a:r>
              <a:rPr sz="1800" spc="75" dirty="0">
                <a:solidFill>
                  <a:srgbClr val="231F20"/>
                </a:solidFill>
                <a:latin typeface="Gill Sans MT"/>
                <a:cs typeface="Gill Sans MT"/>
              </a:rPr>
              <a:t>national development</a:t>
            </a:r>
            <a:r>
              <a:rPr sz="1800" spc="-5" dirty="0">
                <a:solidFill>
                  <a:srgbClr val="231F20"/>
                </a:solidFill>
                <a:latin typeface="Gill Sans MT"/>
                <a:cs typeface="Gill Sans MT"/>
              </a:rPr>
              <a:t> </a:t>
            </a:r>
            <a:r>
              <a:rPr sz="1800" spc="80" dirty="0">
                <a:solidFill>
                  <a:srgbClr val="231F20"/>
                </a:solidFill>
                <a:latin typeface="Gill Sans MT"/>
                <a:cs typeface="Gill Sans MT"/>
              </a:rPr>
              <a:t>by</a:t>
            </a:r>
            <a:r>
              <a:rPr sz="1800" dirty="0">
                <a:solidFill>
                  <a:srgbClr val="231F20"/>
                </a:solidFill>
                <a:latin typeface="Gill Sans MT"/>
                <a:cs typeface="Gill Sans MT"/>
              </a:rPr>
              <a:t> </a:t>
            </a:r>
            <a:r>
              <a:rPr sz="1800" spc="60" dirty="0">
                <a:solidFill>
                  <a:srgbClr val="231F20"/>
                </a:solidFill>
                <a:latin typeface="Gill Sans MT"/>
                <a:cs typeface="Gill Sans MT"/>
              </a:rPr>
              <a:t>providing</a:t>
            </a:r>
            <a:r>
              <a:rPr sz="1800" dirty="0">
                <a:solidFill>
                  <a:srgbClr val="231F20"/>
                </a:solidFill>
                <a:latin typeface="Gill Sans MT"/>
                <a:cs typeface="Gill Sans MT"/>
              </a:rPr>
              <a:t> world-</a:t>
            </a:r>
            <a:r>
              <a:rPr sz="1800" spc="110" dirty="0">
                <a:solidFill>
                  <a:srgbClr val="231F20"/>
                </a:solidFill>
                <a:latin typeface="Gill Sans MT"/>
                <a:cs typeface="Gill Sans MT"/>
              </a:rPr>
              <a:t>class</a:t>
            </a:r>
            <a:r>
              <a:rPr sz="1800" spc="-5" dirty="0">
                <a:solidFill>
                  <a:srgbClr val="231F20"/>
                </a:solidFill>
                <a:latin typeface="Gill Sans MT"/>
                <a:cs typeface="Gill Sans MT"/>
              </a:rPr>
              <a:t> </a:t>
            </a:r>
            <a:r>
              <a:rPr sz="1800" spc="110" dirty="0">
                <a:solidFill>
                  <a:srgbClr val="231F20"/>
                </a:solidFill>
                <a:latin typeface="Gill Sans MT"/>
                <a:cs typeface="Gill Sans MT"/>
              </a:rPr>
              <a:t>medical</a:t>
            </a:r>
            <a:r>
              <a:rPr sz="1800" dirty="0">
                <a:solidFill>
                  <a:srgbClr val="231F20"/>
                </a:solidFill>
                <a:latin typeface="Gill Sans MT"/>
                <a:cs typeface="Gill Sans MT"/>
              </a:rPr>
              <a:t> </a:t>
            </a:r>
            <a:r>
              <a:rPr sz="1800" spc="65" dirty="0">
                <a:solidFill>
                  <a:srgbClr val="231F20"/>
                </a:solidFill>
                <a:latin typeface="Gill Sans MT"/>
                <a:cs typeface="Gill Sans MT"/>
              </a:rPr>
              <a:t>products</a:t>
            </a:r>
            <a:r>
              <a:rPr sz="1800" spc="-5" dirty="0">
                <a:solidFill>
                  <a:srgbClr val="231F20"/>
                </a:solidFill>
                <a:latin typeface="Gill Sans MT"/>
                <a:cs typeface="Gill Sans MT"/>
              </a:rPr>
              <a:t> </a:t>
            </a:r>
            <a:r>
              <a:rPr sz="1800" dirty="0">
                <a:solidFill>
                  <a:srgbClr val="231F20"/>
                </a:solidFill>
                <a:latin typeface="Gill Sans MT"/>
                <a:cs typeface="Gill Sans MT"/>
              </a:rPr>
              <a:t>to</a:t>
            </a:r>
            <a:r>
              <a:rPr sz="1800" spc="-5" dirty="0">
                <a:solidFill>
                  <a:srgbClr val="231F20"/>
                </a:solidFill>
                <a:latin typeface="Gill Sans MT"/>
                <a:cs typeface="Gill Sans MT"/>
              </a:rPr>
              <a:t> </a:t>
            </a:r>
            <a:r>
              <a:rPr sz="1800" spc="65" dirty="0">
                <a:solidFill>
                  <a:srgbClr val="231F20"/>
                </a:solidFill>
                <a:latin typeface="Gill Sans MT"/>
                <a:cs typeface="Gill Sans MT"/>
              </a:rPr>
              <a:t>ensure </a:t>
            </a:r>
            <a:r>
              <a:rPr sz="1800" spc="204" dirty="0">
                <a:solidFill>
                  <a:srgbClr val="231F20"/>
                </a:solidFill>
                <a:latin typeface="Gill Sans MT"/>
                <a:cs typeface="Gill Sans MT"/>
              </a:rPr>
              <a:t>a</a:t>
            </a:r>
            <a:r>
              <a:rPr sz="1800" spc="5" dirty="0">
                <a:solidFill>
                  <a:srgbClr val="231F20"/>
                </a:solidFill>
                <a:latin typeface="Gill Sans MT"/>
                <a:cs typeface="Gill Sans MT"/>
              </a:rPr>
              <a:t> </a:t>
            </a:r>
            <a:r>
              <a:rPr sz="1800" spc="80" dirty="0">
                <a:solidFill>
                  <a:srgbClr val="231F20"/>
                </a:solidFill>
                <a:latin typeface="Gill Sans MT"/>
                <a:cs typeface="Gill Sans MT"/>
              </a:rPr>
              <a:t>healthy</a:t>
            </a:r>
            <a:r>
              <a:rPr sz="1800" spc="5" dirty="0">
                <a:solidFill>
                  <a:srgbClr val="231F20"/>
                </a:solidFill>
                <a:latin typeface="Gill Sans MT"/>
                <a:cs typeface="Gill Sans MT"/>
              </a:rPr>
              <a:t> </a:t>
            </a:r>
            <a:r>
              <a:rPr sz="1800" spc="125" dirty="0">
                <a:solidFill>
                  <a:srgbClr val="231F20"/>
                </a:solidFill>
                <a:latin typeface="Gill Sans MT"/>
                <a:cs typeface="Gill Sans MT"/>
              </a:rPr>
              <a:t>and</a:t>
            </a:r>
            <a:r>
              <a:rPr sz="1800" spc="10" dirty="0">
                <a:solidFill>
                  <a:srgbClr val="231F20"/>
                </a:solidFill>
                <a:latin typeface="Gill Sans MT"/>
                <a:cs typeface="Gill Sans MT"/>
              </a:rPr>
              <a:t> </a:t>
            </a:r>
            <a:r>
              <a:rPr sz="1800" dirty="0">
                <a:solidFill>
                  <a:srgbClr val="231F20"/>
                </a:solidFill>
                <a:latin typeface="Gill Sans MT"/>
                <a:cs typeface="Gill Sans MT"/>
              </a:rPr>
              <a:t>more</a:t>
            </a:r>
            <a:r>
              <a:rPr sz="1800" spc="10" dirty="0">
                <a:solidFill>
                  <a:srgbClr val="231F20"/>
                </a:solidFill>
                <a:latin typeface="Gill Sans MT"/>
                <a:cs typeface="Gill Sans MT"/>
              </a:rPr>
              <a:t> </a:t>
            </a:r>
            <a:r>
              <a:rPr sz="1800" spc="50" dirty="0">
                <a:solidFill>
                  <a:srgbClr val="231F20"/>
                </a:solidFill>
                <a:latin typeface="Gill Sans MT"/>
                <a:cs typeface="Gill Sans MT"/>
              </a:rPr>
              <a:t>productive</a:t>
            </a:r>
            <a:r>
              <a:rPr sz="1800" spc="10" dirty="0">
                <a:solidFill>
                  <a:srgbClr val="231F20"/>
                </a:solidFill>
                <a:latin typeface="Gill Sans MT"/>
                <a:cs typeface="Gill Sans MT"/>
              </a:rPr>
              <a:t> </a:t>
            </a:r>
            <a:r>
              <a:rPr sz="1800" dirty="0">
                <a:solidFill>
                  <a:srgbClr val="231F20"/>
                </a:solidFill>
                <a:latin typeface="Gill Sans MT"/>
                <a:cs typeface="Gill Sans MT"/>
              </a:rPr>
              <a:t>citizenry.</a:t>
            </a:r>
            <a:r>
              <a:rPr sz="1800" spc="5" dirty="0">
                <a:solidFill>
                  <a:srgbClr val="231F20"/>
                </a:solidFill>
                <a:latin typeface="Gill Sans MT"/>
                <a:cs typeface="Gill Sans MT"/>
              </a:rPr>
              <a:t> </a:t>
            </a:r>
            <a:r>
              <a:rPr sz="1800" spc="114" dirty="0">
                <a:solidFill>
                  <a:srgbClr val="231F20"/>
                </a:solidFill>
                <a:latin typeface="Gill Sans MT"/>
                <a:cs typeface="Gill Sans MT"/>
              </a:rPr>
              <a:t>Since</a:t>
            </a:r>
            <a:r>
              <a:rPr sz="1800" spc="5" dirty="0">
                <a:solidFill>
                  <a:srgbClr val="231F20"/>
                </a:solidFill>
                <a:latin typeface="Gill Sans MT"/>
                <a:cs typeface="Gill Sans MT"/>
              </a:rPr>
              <a:t> </a:t>
            </a:r>
            <a:r>
              <a:rPr sz="1800" spc="60" dirty="0">
                <a:solidFill>
                  <a:srgbClr val="231F20"/>
                </a:solidFill>
                <a:latin typeface="Gill Sans MT"/>
                <a:cs typeface="Gill Sans MT"/>
              </a:rPr>
              <a:t>we</a:t>
            </a:r>
            <a:r>
              <a:rPr sz="1800" spc="5" dirty="0">
                <a:solidFill>
                  <a:srgbClr val="231F20"/>
                </a:solidFill>
                <a:latin typeface="Gill Sans MT"/>
                <a:cs typeface="Gill Sans MT"/>
              </a:rPr>
              <a:t> </a:t>
            </a:r>
            <a:r>
              <a:rPr sz="1800" spc="55" dirty="0">
                <a:solidFill>
                  <a:srgbClr val="231F20"/>
                </a:solidFill>
                <a:latin typeface="Gill Sans MT"/>
                <a:cs typeface="Gill Sans MT"/>
              </a:rPr>
              <a:t>are</a:t>
            </a:r>
            <a:r>
              <a:rPr sz="1800" spc="10" dirty="0">
                <a:solidFill>
                  <a:srgbClr val="231F20"/>
                </a:solidFill>
                <a:latin typeface="Gill Sans MT"/>
                <a:cs typeface="Gill Sans MT"/>
              </a:rPr>
              <a:t> </a:t>
            </a:r>
            <a:r>
              <a:rPr sz="1800" spc="114" dirty="0">
                <a:solidFill>
                  <a:srgbClr val="231F20"/>
                </a:solidFill>
                <a:latin typeface="Gill Sans MT"/>
                <a:cs typeface="Gill Sans MT"/>
              </a:rPr>
              <a:t>dealing</a:t>
            </a:r>
            <a:r>
              <a:rPr sz="1800" spc="10" dirty="0">
                <a:solidFill>
                  <a:srgbClr val="231F20"/>
                </a:solidFill>
                <a:latin typeface="Gill Sans MT"/>
                <a:cs typeface="Gill Sans MT"/>
              </a:rPr>
              <a:t> </a:t>
            </a:r>
            <a:r>
              <a:rPr sz="1800" spc="-20" dirty="0">
                <a:solidFill>
                  <a:srgbClr val="231F20"/>
                </a:solidFill>
                <a:latin typeface="Gill Sans MT"/>
                <a:cs typeface="Gill Sans MT"/>
              </a:rPr>
              <a:t>with </a:t>
            </a:r>
            <a:r>
              <a:rPr sz="1800" spc="100" dirty="0">
                <a:solidFill>
                  <a:srgbClr val="231F20"/>
                </a:solidFill>
                <a:latin typeface="Gill Sans MT"/>
                <a:cs typeface="Gill Sans MT"/>
              </a:rPr>
              <a:t>capital</a:t>
            </a:r>
            <a:r>
              <a:rPr sz="1800" spc="-30" dirty="0">
                <a:solidFill>
                  <a:srgbClr val="231F20"/>
                </a:solidFill>
                <a:latin typeface="Gill Sans MT"/>
                <a:cs typeface="Gill Sans MT"/>
              </a:rPr>
              <a:t> </a:t>
            </a:r>
            <a:r>
              <a:rPr sz="1800" spc="70" dirty="0">
                <a:solidFill>
                  <a:srgbClr val="231F20"/>
                </a:solidFill>
                <a:latin typeface="Gill Sans MT"/>
                <a:cs typeface="Gill Sans MT"/>
              </a:rPr>
              <a:t>equipment,</a:t>
            </a:r>
            <a:r>
              <a:rPr sz="1800" spc="-20" dirty="0">
                <a:solidFill>
                  <a:srgbClr val="231F20"/>
                </a:solidFill>
                <a:latin typeface="Gill Sans MT"/>
                <a:cs typeface="Gill Sans MT"/>
              </a:rPr>
              <a:t> </a:t>
            </a:r>
            <a:r>
              <a:rPr sz="1800" spc="60" dirty="0">
                <a:solidFill>
                  <a:srgbClr val="231F20"/>
                </a:solidFill>
                <a:latin typeface="Gill Sans MT"/>
                <a:cs typeface="Gill Sans MT"/>
              </a:rPr>
              <a:t>we</a:t>
            </a:r>
            <a:r>
              <a:rPr sz="1800" spc="-25" dirty="0">
                <a:solidFill>
                  <a:srgbClr val="231F20"/>
                </a:solidFill>
                <a:latin typeface="Gill Sans MT"/>
                <a:cs typeface="Gill Sans MT"/>
              </a:rPr>
              <a:t> </a:t>
            </a:r>
            <a:r>
              <a:rPr sz="1800" spc="55" dirty="0">
                <a:solidFill>
                  <a:srgbClr val="231F20"/>
                </a:solidFill>
                <a:latin typeface="Gill Sans MT"/>
                <a:cs typeface="Gill Sans MT"/>
              </a:rPr>
              <a:t>are</a:t>
            </a:r>
            <a:r>
              <a:rPr sz="1800" spc="-20" dirty="0">
                <a:solidFill>
                  <a:srgbClr val="231F20"/>
                </a:solidFill>
                <a:latin typeface="Gill Sans MT"/>
                <a:cs typeface="Gill Sans MT"/>
              </a:rPr>
              <a:t> </a:t>
            </a:r>
            <a:r>
              <a:rPr sz="1800" spc="75" dirty="0">
                <a:solidFill>
                  <a:srgbClr val="231F20"/>
                </a:solidFill>
                <a:latin typeface="Gill Sans MT"/>
                <a:cs typeface="Gill Sans MT"/>
              </a:rPr>
              <a:t>enlisted</a:t>
            </a:r>
            <a:r>
              <a:rPr sz="1800" spc="-25" dirty="0">
                <a:solidFill>
                  <a:srgbClr val="231F20"/>
                </a:solidFill>
                <a:latin typeface="Gill Sans MT"/>
                <a:cs typeface="Gill Sans MT"/>
              </a:rPr>
              <a:t> </a:t>
            </a:r>
            <a:r>
              <a:rPr sz="1800" dirty="0">
                <a:solidFill>
                  <a:srgbClr val="231F20"/>
                </a:solidFill>
                <a:latin typeface="Gill Sans MT"/>
                <a:cs typeface="Gill Sans MT"/>
              </a:rPr>
              <a:t>with</a:t>
            </a:r>
            <a:r>
              <a:rPr sz="1800" spc="-25" dirty="0">
                <a:solidFill>
                  <a:srgbClr val="231F20"/>
                </a:solidFill>
                <a:latin typeface="Gill Sans MT"/>
                <a:cs typeface="Gill Sans MT"/>
              </a:rPr>
              <a:t> </a:t>
            </a:r>
            <a:r>
              <a:rPr sz="1800" spc="80" dirty="0">
                <a:solidFill>
                  <a:srgbClr val="231F20"/>
                </a:solidFill>
                <a:latin typeface="Gill Sans MT"/>
                <a:cs typeface="Gill Sans MT"/>
              </a:rPr>
              <a:t>several</a:t>
            </a:r>
            <a:r>
              <a:rPr sz="1800" spc="-20" dirty="0">
                <a:solidFill>
                  <a:srgbClr val="231F20"/>
                </a:solidFill>
                <a:latin typeface="Gill Sans MT"/>
                <a:cs typeface="Gill Sans MT"/>
              </a:rPr>
              <a:t> </a:t>
            </a:r>
            <a:r>
              <a:rPr sz="1800" spc="75" dirty="0">
                <a:solidFill>
                  <a:srgbClr val="231F20"/>
                </a:solidFill>
                <a:latin typeface="Gill Sans MT"/>
                <a:cs typeface="Gill Sans MT"/>
              </a:rPr>
              <a:t>large</a:t>
            </a:r>
            <a:endParaRPr sz="1800" dirty="0">
              <a:latin typeface="Gill Sans MT"/>
              <a:cs typeface="Gill Sans MT"/>
            </a:endParaRPr>
          </a:p>
          <a:p>
            <a:pPr marL="12700" marR="513715">
              <a:lnSpc>
                <a:spcPct val="100000"/>
              </a:lnSpc>
            </a:pPr>
            <a:r>
              <a:rPr sz="1800" dirty="0">
                <a:solidFill>
                  <a:srgbClr val="231F20"/>
                </a:solidFill>
                <a:latin typeface="Gill Sans MT"/>
                <a:cs typeface="Gill Sans MT"/>
              </a:rPr>
              <a:t>Govt./non-</a:t>
            </a:r>
            <a:r>
              <a:rPr sz="1800" spc="70" dirty="0">
                <a:solidFill>
                  <a:srgbClr val="231F20"/>
                </a:solidFill>
                <a:latin typeface="Gill Sans MT"/>
                <a:cs typeface="Gill Sans MT"/>
              </a:rPr>
              <a:t>Govt./MNCs/semi-</a:t>
            </a:r>
            <a:r>
              <a:rPr sz="1800" dirty="0">
                <a:solidFill>
                  <a:srgbClr val="231F20"/>
                </a:solidFill>
                <a:latin typeface="Gill Sans MT"/>
                <a:cs typeface="Gill Sans MT"/>
              </a:rPr>
              <a:t>Govt.</a:t>
            </a:r>
            <a:r>
              <a:rPr sz="1800" spc="555" dirty="0">
                <a:solidFill>
                  <a:srgbClr val="231F20"/>
                </a:solidFill>
                <a:latin typeface="Gill Sans MT"/>
                <a:cs typeface="Gill Sans MT"/>
              </a:rPr>
              <a:t> </a:t>
            </a:r>
            <a:r>
              <a:rPr sz="1800" spc="50" dirty="0">
                <a:solidFill>
                  <a:srgbClr val="231F20"/>
                </a:solidFill>
                <a:latin typeface="Gill Sans MT"/>
                <a:cs typeface="Gill Sans MT"/>
              </a:rPr>
              <a:t>/corporate</a:t>
            </a:r>
            <a:r>
              <a:rPr sz="1800" spc="30" dirty="0">
                <a:solidFill>
                  <a:srgbClr val="231F20"/>
                </a:solidFill>
                <a:latin typeface="Gill Sans MT"/>
                <a:cs typeface="Gill Sans MT"/>
              </a:rPr>
              <a:t> </a:t>
            </a:r>
            <a:r>
              <a:rPr sz="1800" spc="105" dirty="0">
                <a:solidFill>
                  <a:srgbClr val="231F20"/>
                </a:solidFill>
                <a:latin typeface="Gill Sans MT"/>
                <a:cs typeface="Gill Sans MT"/>
              </a:rPr>
              <a:t>hospitals</a:t>
            </a:r>
            <a:r>
              <a:rPr sz="1800" spc="25" dirty="0">
                <a:solidFill>
                  <a:srgbClr val="231F20"/>
                </a:solidFill>
                <a:latin typeface="Gill Sans MT"/>
                <a:cs typeface="Gill Sans MT"/>
              </a:rPr>
              <a:t> </a:t>
            </a:r>
            <a:r>
              <a:rPr sz="1800" spc="40" dirty="0">
                <a:solidFill>
                  <a:srgbClr val="231F20"/>
                </a:solidFill>
                <a:latin typeface="Gill Sans MT"/>
                <a:cs typeface="Gill Sans MT"/>
              </a:rPr>
              <a:t>that </a:t>
            </a:r>
            <a:r>
              <a:rPr sz="1800" spc="80" dirty="0">
                <a:solidFill>
                  <a:srgbClr val="231F20"/>
                </a:solidFill>
                <a:latin typeface="Gill Sans MT"/>
                <a:cs typeface="Gill Sans MT"/>
              </a:rPr>
              <a:t>include</a:t>
            </a:r>
            <a:r>
              <a:rPr sz="1800" spc="-50" dirty="0">
                <a:solidFill>
                  <a:srgbClr val="231F20"/>
                </a:solidFill>
                <a:latin typeface="Gill Sans MT"/>
                <a:cs typeface="Gill Sans MT"/>
              </a:rPr>
              <a:t> </a:t>
            </a:r>
            <a:r>
              <a:rPr sz="1800" spc="50" dirty="0">
                <a:solidFill>
                  <a:srgbClr val="231F20"/>
                </a:solidFill>
                <a:latin typeface="Gill Sans MT"/>
                <a:cs typeface="Gill Sans MT"/>
              </a:rPr>
              <a:t>the</a:t>
            </a:r>
            <a:r>
              <a:rPr sz="1800" spc="-45" dirty="0">
                <a:solidFill>
                  <a:srgbClr val="231F20"/>
                </a:solidFill>
                <a:latin typeface="Gill Sans MT"/>
                <a:cs typeface="Gill Sans MT"/>
              </a:rPr>
              <a:t> </a:t>
            </a:r>
            <a:r>
              <a:rPr sz="1800" spc="65" dirty="0">
                <a:solidFill>
                  <a:srgbClr val="231F20"/>
                </a:solidFill>
                <a:latin typeface="Gill Sans MT"/>
                <a:cs typeface="Gill Sans MT"/>
              </a:rPr>
              <a:t>following:</a:t>
            </a:r>
            <a:endParaRPr sz="1800" dirty="0">
              <a:latin typeface="Gill Sans MT"/>
              <a:cs typeface="Gill Sans MT"/>
            </a:endParaRPr>
          </a:p>
        </p:txBody>
      </p:sp>
      <p:sp>
        <p:nvSpPr>
          <p:cNvPr id="7" name="object 7"/>
          <p:cNvSpPr txBox="1"/>
          <p:nvPr/>
        </p:nvSpPr>
        <p:spPr>
          <a:xfrm>
            <a:off x="3111245" y="3106864"/>
            <a:ext cx="6187835" cy="3359894"/>
          </a:xfrm>
          <a:prstGeom prst="rect">
            <a:avLst/>
          </a:prstGeom>
        </p:spPr>
        <p:txBody>
          <a:bodyPr vert="horz" wrap="square" lIns="0" tIns="12700" rIns="0" bIns="0" rtlCol="0">
            <a:spAutoFit/>
          </a:bodyPr>
          <a:lstStyle/>
          <a:p>
            <a:pPr marL="12700" marR="1573530">
              <a:lnSpc>
                <a:spcPct val="100000"/>
              </a:lnSpc>
              <a:spcBef>
                <a:spcPts val="100"/>
              </a:spcBef>
            </a:pPr>
            <a:r>
              <a:rPr sz="1800" dirty="0">
                <a:solidFill>
                  <a:srgbClr val="231F20"/>
                </a:solidFill>
                <a:latin typeface="Gill Sans MT" panose="020B0502020104020203" pitchFamily="34" charset="0"/>
                <a:cs typeface="Gill Sans MT"/>
              </a:rPr>
              <a:t>CMSD (</a:t>
            </a:r>
            <a:r>
              <a:rPr sz="1800" spc="-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Central </a:t>
            </a:r>
            <a:r>
              <a:rPr sz="1800" spc="105" dirty="0">
                <a:solidFill>
                  <a:srgbClr val="231F20"/>
                </a:solidFill>
                <a:latin typeface="Gill Sans MT" panose="020B0502020104020203" pitchFamily="34" charset="0"/>
                <a:cs typeface="Gill Sans MT"/>
              </a:rPr>
              <a:t>Medical</a:t>
            </a:r>
            <a:r>
              <a:rPr sz="1800" spc="5" dirty="0">
                <a:solidFill>
                  <a:srgbClr val="231F20"/>
                </a:solidFill>
                <a:latin typeface="Gill Sans MT" panose="020B0502020104020203" pitchFamily="34" charset="0"/>
                <a:cs typeface="Gill Sans MT"/>
              </a:rPr>
              <a:t> </a:t>
            </a:r>
            <a:r>
              <a:rPr sz="1800" spc="65" dirty="0">
                <a:solidFill>
                  <a:srgbClr val="231F20"/>
                </a:solidFill>
                <a:latin typeface="Gill Sans MT" panose="020B0502020104020203" pitchFamily="34" charset="0"/>
                <a:cs typeface="Gill Sans MT"/>
              </a:rPr>
              <a:t>Stores</a:t>
            </a:r>
            <a:r>
              <a:rPr sz="1800" dirty="0">
                <a:solidFill>
                  <a:srgbClr val="231F20"/>
                </a:solidFill>
                <a:latin typeface="Gill Sans MT" panose="020B0502020104020203" pitchFamily="34" charset="0"/>
                <a:cs typeface="Gill Sans MT"/>
              </a:rPr>
              <a:t> Depot</a:t>
            </a:r>
            <a:r>
              <a:rPr sz="1800" spc="5" dirty="0">
                <a:solidFill>
                  <a:srgbClr val="231F20"/>
                </a:solidFill>
                <a:latin typeface="Gill Sans MT" panose="020B0502020104020203" pitchFamily="34" charset="0"/>
                <a:cs typeface="Gill Sans MT"/>
              </a:rPr>
              <a:t> </a:t>
            </a:r>
            <a:r>
              <a:rPr sz="1800" spc="-50" dirty="0">
                <a:solidFill>
                  <a:srgbClr val="231F20"/>
                </a:solidFill>
                <a:latin typeface="Gill Sans MT" panose="020B0502020104020203" pitchFamily="34" charset="0"/>
                <a:cs typeface="Gill Sans MT"/>
              </a:rPr>
              <a:t>) </a:t>
            </a:r>
            <a:r>
              <a:rPr sz="1800" spc="140" dirty="0">
                <a:solidFill>
                  <a:srgbClr val="231F20"/>
                </a:solidFill>
                <a:latin typeface="Gill Sans MT" panose="020B0502020104020203" pitchFamily="34" charset="0"/>
                <a:cs typeface="Gill Sans MT"/>
              </a:rPr>
              <a:t>Bangladesh</a:t>
            </a:r>
            <a:r>
              <a:rPr sz="1800" spc="-50" dirty="0">
                <a:solidFill>
                  <a:srgbClr val="231F20"/>
                </a:solidFill>
                <a:latin typeface="Gill Sans MT" panose="020B0502020104020203" pitchFamily="34" charset="0"/>
                <a:cs typeface="Gill Sans MT"/>
              </a:rPr>
              <a:t> </a:t>
            </a:r>
            <a:r>
              <a:rPr sz="1800" spc="30" dirty="0">
                <a:solidFill>
                  <a:srgbClr val="231F20"/>
                </a:solidFill>
                <a:latin typeface="Gill Sans MT" panose="020B0502020104020203" pitchFamily="34" charset="0"/>
                <a:cs typeface="Gill Sans MT"/>
              </a:rPr>
              <a:t>Navy</a:t>
            </a:r>
            <a:endParaRPr sz="1800" dirty="0">
              <a:latin typeface="Gill Sans MT" panose="020B0502020104020203" pitchFamily="34" charset="0"/>
              <a:cs typeface="Gill Sans MT"/>
            </a:endParaRPr>
          </a:p>
          <a:p>
            <a:pPr marL="12700">
              <a:lnSpc>
                <a:spcPct val="100000"/>
              </a:lnSpc>
            </a:pPr>
            <a:r>
              <a:rPr sz="1800" dirty="0">
                <a:solidFill>
                  <a:srgbClr val="231F20"/>
                </a:solidFill>
                <a:latin typeface="Gill Sans MT" panose="020B0502020104020203" pitchFamily="34" charset="0"/>
                <a:cs typeface="Gill Sans MT"/>
              </a:rPr>
              <a:t>BGB</a:t>
            </a:r>
            <a:r>
              <a:rPr sz="1800" spc="10"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a:t>
            </a:r>
            <a:r>
              <a:rPr sz="1800" spc="1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Border</a:t>
            </a:r>
            <a:r>
              <a:rPr sz="1800" spc="1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Guard</a:t>
            </a:r>
            <a:r>
              <a:rPr sz="1800" spc="15" dirty="0">
                <a:solidFill>
                  <a:srgbClr val="231F20"/>
                </a:solidFill>
                <a:latin typeface="Gill Sans MT" panose="020B0502020104020203" pitchFamily="34" charset="0"/>
                <a:cs typeface="Gill Sans MT"/>
              </a:rPr>
              <a:t> </a:t>
            </a:r>
            <a:r>
              <a:rPr sz="1800" spc="135" dirty="0">
                <a:solidFill>
                  <a:srgbClr val="231F20"/>
                </a:solidFill>
                <a:latin typeface="Gill Sans MT" panose="020B0502020104020203" pitchFamily="34" charset="0"/>
                <a:cs typeface="Gill Sans MT"/>
              </a:rPr>
              <a:t>Bangladesh</a:t>
            </a:r>
            <a:r>
              <a:rPr sz="1800" spc="10" dirty="0">
                <a:solidFill>
                  <a:srgbClr val="231F20"/>
                </a:solidFill>
                <a:latin typeface="Gill Sans MT" panose="020B0502020104020203" pitchFamily="34" charset="0"/>
                <a:cs typeface="Gill Sans MT"/>
              </a:rPr>
              <a:t> </a:t>
            </a:r>
            <a:r>
              <a:rPr sz="1800" spc="-50" dirty="0">
                <a:solidFill>
                  <a:srgbClr val="231F20"/>
                </a:solidFill>
                <a:latin typeface="Gill Sans MT" panose="020B0502020104020203" pitchFamily="34" charset="0"/>
                <a:cs typeface="Gill Sans MT"/>
              </a:rPr>
              <a:t>)</a:t>
            </a:r>
            <a:endParaRPr sz="1800" dirty="0">
              <a:latin typeface="Gill Sans MT" panose="020B0502020104020203" pitchFamily="34" charset="0"/>
              <a:cs typeface="Gill Sans MT"/>
            </a:endParaRPr>
          </a:p>
          <a:p>
            <a:pPr marL="12700" marR="443865">
              <a:lnSpc>
                <a:spcPct val="100000"/>
              </a:lnSpc>
            </a:pPr>
            <a:r>
              <a:rPr sz="1800" spc="-60" dirty="0">
                <a:solidFill>
                  <a:srgbClr val="231F20"/>
                </a:solidFill>
                <a:latin typeface="Gill Sans MT" panose="020B0502020104020203" pitchFamily="34" charset="0"/>
                <a:cs typeface="Gill Sans MT"/>
              </a:rPr>
              <a:t>DGDP</a:t>
            </a:r>
            <a:r>
              <a:rPr sz="1800" spc="-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 Directorate General </a:t>
            </a:r>
            <a:r>
              <a:rPr sz="1800" spc="95" dirty="0">
                <a:solidFill>
                  <a:srgbClr val="231F20"/>
                </a:solidFill>
                <a:latin typeface="Gill Sans MT" panose="020B0502020104020203" pitchFamily="34" charset="0"/>
                <a:cs typeface="Gill Sans MT"/>
              </a:rPr>
              <a:t>of</a:t>
            </a:r>
            <a:r>
              <a:rPr sz="1800" spc="-5" dirty="0">
                <a:solidFill>
                  <a:srgbClr val="231F20"/>
                </a:solidFill>
                <a:latin typeface="Gill Sans MT" panose="020B0502020104020203" pitchFamily="34" charset="0"/>
                <a:cs typeface="Gill Sans MT"/>
              </a:rPr>
              <a:t> </a:t>
            </a:r>
            <a:r>
              <a:rPr sz="1800" spc="75" dirty="0">
                <a:solidFill>
                  <a:srgbClr val="231F20"/>
                </a:solidFill>
                <a:latin typeface="Gill Sans MT" panose="020B0502020104020203" pitchFamily="34" charset="0"/>
                <a:cs typeface="Gill Sans MT"/>
              </a:rPr>
              <a:t>Defense</a:t>
            </a:r>
            <a:r>
              <a:rPr sz="1800" spc="-5" dirty="0">
                <a:solidFill>
                  <a:srgbClr val="231F20"/>
                </a:solidFill>
                <a:latin typeface="Gill Sans MT" panose="020B0502020104020203" pitchFamily="34" charset="0"/>
                <a:cs typeface="Gill Sans MT"/>
              </a:rPr>
              <a:t> </a:t>
            </a:r>
            <a:r>
              <a:rPr sz="1800" spc="114" dirty="0">
                <a:solidFill>
                  <a:srgbClr val="231F20"/>
                </a:solidFill>
                <a:latin typeface="Gill Sans MT" panose="020B0502020104020203" pitchFamily="34" charset="0"/>
                <a:cs typeface="Gill Sans MT"/>
              </a:rPr>
              <a:t>Purchase</a:t>
            </a:r>
            <a:r>
              <a:rPr sz="1800" spc="-5" dirty="0">
                <a:solidFill>
                  <a:srgbClr val="231F20"/>
                </a:solidFill>
                <a:latin typeface="Gill Sans MT" panose="020B0502020104020203" pitchFamily="34" charset="0"/>
                <a:cs typeface="Gill Sans MT"/>
              </a:rPr>
              <a:t> </a:t>
            </a:r>
            <a:r>
              <a:rPr sz="1800" spc="-50" dirty="0">
                <a:solidFill>
                  <a:srgbClr val="231F20"/>
                </a:solidFill>
                <a:latin typeface="Gill Sans MT" panose="020B0502020104020203" pitchFamily="34" charset="0"/>
                <a:cs typeface="Gill Sans MT"/>
              </a:rPr>
              <a:t>) </a:t>
            </a:r>
            <a:r>
              <a:rPr sz="1800" spc="140" dirty="0">
                <a:solidFill>
                  <a:srgbClr val="231F20"/>
                </a:solidFill>
                <a:latin typeface="Gill Sans MT" panose="020B0502020104020203" pitchFamily="34" charset="0"/>
                <a:cs typeface="Gill Sans MT"/>
              </a:rPr>
              <a:t>Bangladesh</a:t>
            </a:r>
            <a:r>
              <a:rPr sz="1800" spc="-45" dirty="0">
                <a:solidFill>
                  <a:srgbClr val="231F20"/>
                </a:solidFill>
                <a:latin typeface="Gill Sans MT" panose="020B0502020104020203" pitchFamily="34" charset="0"/>
                <a:cs typeface="Gill Sans MT"/>
              </a:rPr>
              <a:t> </a:t>
            </a:r>
            <a:r>
              <a:rPr sz="1800" spc="50" dirty="0">
                <a:solidFill>
                  <a:srgbClr val="231F20"/>
                </a:solidFill>
                <a:latin typeface="Gill Sans MT" panose="020B0502020104020203" pitchFamily="34" charset="0"/>
                <a:cs typeface="Gill Sans MT"/>
              </a:rPr>
              <a:t>Atomic</a:t>
            </a:r>
            <a:r>
              <a:rPr sz="1800" spc="-45" dirty="0">
                <a:solidFill>
                  <a:srgbClr val="231F20"/>
                </a:solidFill>
                <a:latin typeface="Gill Sans MT" panose="020B0502020104020203" pitchFamily="34" charset="0"/>
                <a:cs typeface="Gill Sans MT"/>
              </a:rPr>
              <a:t> </a:t>
            </a:r>
            <a:r>
              <a:rPr sz="1800" spc="75" dirty="0">
                <a:solidFill>
                  <a:srgbClr val="231F20"/>
                </a:solidFill>
                <a:latin typeface="Gill Sans MT" panose="020B0502020104020203" pitchFamily="34" charset="0"/>
                <a:cs typeface="Gill Sans MT"/>
              </a:rPr>
              <a:t>Energy</a:t>
            </a:r>
            <a:r>
              <a:rPr sz="1800" spc="-45" dirty="0">
                <a:solidFill>
                  <a:srgbClr val="231F20"/>
                </a:solidFill>
                <a:latin typeface="Gill Sans MT" panose="020B0502020104020203" pitchFamily="34" charset="0"/>
                <a:cs typeface="Gill Sans MT"/>
              </a:rPr>
              <a:t> </a:t>
            </a:r>
            <a:r>
              <a:rPr sz="1800" spc="80" dirty="0">
                <a:solidFill>
                  <a:srgbClr val="231F20"/>
                </a:solidFill>
                <a:latin typeface="Gill Sans MT" panose="020B0502020104020203" pitchFamily="34" charset="0"/>
                <a:cs typeface="Gill Sans MT"/>
              </a:rPr>
              <a:t>Commission</a:t>
            </a:r>
            <a:endParaRPr sz="1800" dirty="0">
              <a:latin typeface="Gill Sans MT" panose="020B0502020104020203" pitchFamily="34" charset="0"/>
              <a:cs typeface="Gill Sans MT"/>
            </a:endParaRPr>
          </a:p>
          <a:p>
            <a:pPr marL="12700">
              <a:lnSpc>
                <a:spcPct val="100000"/>
              </a:lnSpc>
            </a:pPr>
            <a:r>
              <a:rPr sz="1800" spc="140" dirty="0">
                <a:solidFill>
                  <a:srgbClr val="231F20"/>
                </a:solidFill>
                <a:latin typeface="Gill Sans MT" panose="020B0502020104020203" pitchFamily="34" charset="0"/>
                <a:cs typeface="Gill Sans MT"/>
              </a:rPr>
              <a:t>Save</a:t>
            </a:r>
            <a:r>
              <a:rPr sz="1800" spc="-50" dirty="0">
                <a:solidFill>
                  <a:srgbClr val="231F20"/>
                </a:solidFill>
                <a:latin typeface="Gill Sans MT" panose="020B0502020104020203" pitchFamily="34" charset="0"/>
                <a:cs typeface="Gill Sans MT"/>
              </a:rPr>
              <a:t> </a:t>
            </a:r>
            <a:r>
              <a:rPr sz="1800" spc="55" dirty="0">
                <a:solidFill>
                  <a:srgbClr val="231F20"/>
                </a:solidFill>
                <a:latin typeface="Gill Sans MT" panose="020B0502020104020203" pitchFamily="34" charset="0"/>
                <a:cs typeface="Gill Sans MT"/>
              </a:rPr>
              <a:t>the</a:t>
            </a:r>
            <a:r>
              <a:rPr sz="1800" spc="-50" dirty="0">
                <a:solidFill>
                  <a:srgbClr val="231F20"/>
                </a:solidFill>
                <a:latin typeface="Gill Sans MT" panose="020B0502020104020203" pitchFamily="34" charset="0"/>
                <a:cs typeface="Gill Sans MT"/>
              </a:rPr>
              <a:t> </a:t>
            </a:r>
            <a:r>
              <a:rPr sz="1800" spc="-10" dirty="0">
                <a:solidFill>
                  <a:srgbClr val="231F20"/>
                </a:solidFill>
                <a:latin typeface="Gill Sans MT" panose="020B0502020104020203" pitchFamily="34" charset="0"/>
                <a:cs typeface="Gill Sans MT"/>
              </a:rPr>
              <a:t>Children</a:t>
            </a:r>
            <a:endParaRPr sz="1800" dirty="0">
              <a:latin typeface="Gill Sans MT" panose="020B0502020104020203" pitchFamily="34" charset="0"/>
              <a:cs typeface="Gill Sans MT"/>
            </a:endParaRPr>
          </a:p>
          <a:p>
            <a:pPr marL="12700" marR="2199005">
              <a:lnSpc>
                <a:spcPct val="100000"/>
              </a:lnSpc>
            </a:pPr>
            <a:r>
              <a:rPr sz="1800" spc="120" dirty="0">
                <a:solidFill>
                  <a:srgbClr val="231F20"/>
                </a:solidFill>
                <a:latin typeface="Gill Sans MT" panose="020B0502020104020203" pitchFamily="34" charset="0"/>
                <a:cs typeface="Gill Sans MT"/>
              </a:rPr>
              <a:t>Islami</a:t>
            </a:r>
            <a:r>
              <a:rPr sz="1800" spc="-45" dirty="0">
                <a:solidFill>
                  <a:srgbClr val="231F20"/>
                </a:solidFill>
                <a:latin typeface="Gill Sans MT" panose="020B0502020104020203" pitchFamily="34" charset="0"/>
                <a:cs typeface="Gill Sans MT"/>
              </a:rPr>
              <a:t> </a:t>
            </a:r>
            <a:r>
              <a:rPr sz="1800" spc="105" dirty="0">
                <a:solidFill>
                  <a:srgbClr val="231F20"/>
                </a:solidFill>
                <a:latin typeface="Gill Sans MT" panose="020B0502020104020203" pitchFamily="34" charset="0"/>
                <a:cs typeface="Gill Sans MT"/>
              </a:rPr>
              <a:t>Bank</a:t>
            </a:r>
            <a:r>
              <a:rPr sz="1800" spc="-45" dirty="0">
                <a:solidFill>
                  <a:srgbClr val="231F20"/>
                </a:solidFill>
                <a:latin typeface="Gill Sans MT" panose="020B0502020104020203" pitchFamily="34" charset="0"/>
                <a:cs typeface="Gill Sans MT"/>
              </a:rPr>
              <a:t> </a:t>
            </a:r>
            <a:r>
              <a:rPr sz="1800" spc="75" dirty="0">
                <a:solidFill>
                  <a:srgbClr val="231F20"/>
                </a:solidFill>
                <a:latin typeface="Gill Sans MT" panose="020B0502020104020203" pitchFamily="34" charset="0"/>
                <a:cs typeface="Gill Sans MT"/>
              </a:rPr>
              <a:t>Foundation</a:t>
            </a:r>
            <a:r>
              <a:rPr sz="1800" spc="-40" dirty="0">
                <a:solidFill>
                  <a:srgbClr val="231F20"/>
                </a:solidFill>
                <a:latin typeface="Gill Sans MT" panose="020B0502020104020203" pitchFamily="34" charset="0"/>
                <a:cs typeface="Gill Sans MT"/>
              </a:rPr>
              <a:t> </a:t>
            </a:r>
            <a:r>
              <a:rPr sz="1800" spc="65" dirty="0">
                <a:solidFill>
                  <a:srgbClr val="231F20"/>
                </a:solidFill>
                <a:latin typeface="Gill Sans MT" panose="020B0502020104020203" pitchFamily="34" charset="0"/>
                <a:cs typeface="Gill Sans MT"/>
              </a:rPr>
              <a:t>Hospital </a:t>
            </a:r>
            <a:endParaRPr lang="en-US" sz="1800" spc="65" dirty="0">
              <a:solidFill>
                <a:srgbClr val="231F20"/>
              </a:solidFill>
              <a:latin typeface="Gill Sans MT" panose="020B0502020104020203" pitchFamily="34" charset="0"/>
              <a:cs typeface="Gill Sans MT"/>
            </a:endParaRPr>
          </a:p>
          <a:p>
            <a:pPr marL="12700" marR="2199005">
              <a:lnSpc>
                <a:spcPct val="100000"/>
              </a:lnSpc>
            </a:pPr>
            <a:r>
              <a:rPr sz="1800" spc="70" dirty="0">
                <a:solidFill>
                  <a:srgbClr val="231F20"/>
                </a:solidFill>
                <a:latin typeface="Gill Sans MT" panose="020B0502020104020203" pitchFamily="34" charset="0"/>
                <a:cs typeface="Gill Sans MT"/>
              </a:rPr>
              <a:t>BRB</a:t>
            </a:r>
            <a:r>
              <a:rPr sz="1800" spc="-50" dirty="0">
                <a:solidFill>
                  <a:srgbClr val="231F20"/>
                </a:solidFill>
                <a:latin typeface="Gill Sans MT" panose="020B0502020104020203" pitchFamily="34" charset="0"/>
                <a:cs typeface="Gill Sans MT"/>
              </a:rPr>
              <a:t> </a:t>
            </a:r>
            <a:r>
              <a:rPr sz="1800" spc="60" dirty="0">
                <a:solidFill>
                  <a:srgbClr val="231F20"/>
                </a:solidFill>
                <a:latin typeface="Gill Sans MT" panose="020B0502020104020203" pitchFamily="34" charset="0"/>
                <a:cs typeface="Gill Sans MT"/>
              </a:rPr>
              <a:t>Hospital </a:t>
            </a:r>
            <a:endParaRPr lang="en-US" sz="1800" spc="60" dirty="0">
              <a:solidFill>
                <a:srgbClr val="231F20"/>
              </a:solidFill>
              <a:latin typeface="Gill Sans MT" panose="020B0502020104020203" pitchFamily="34" charset="0"/>
              <a:cs typeface="Gill Sans MT"/>
            </a:endParaRPr>
          </a:p>
          <a:p>
            <a:pPr marL="12700" marR="2199005">
              <a:lnSpc>
                <a:spcPct val="100000"/>
              </a:lnSpc>
            </a:pPr>
            <a:r>
              <a:rPr sz="1800" spc="-20" dirty="0">
                <a:solidFill>
                  <a:srgbClr val="231F20"/>
                </a:solidFill>
                <a:latin typeface="Gill Sans MT" panose="020B0502020104020203" pitchFamily="34" charset="0"/>
                <a:cs typeface="Gill Sans MT"/>
              </a:rPr>
              <a:t>BRAC</a:t>
            </a:r>
            <a:endParaRPr sz="1800" dirty="0">
              <a:latin typeface="Gill Sans MT" panose="020B0502020104020203" pitchFamily="34" charset="0"/>
              <a:cs typeface="Gill Sans MT"/>
            </a:endParaRPr>
          </a:p>
          <a:p>
            <a:pPr marL="12700">
              <a:lnSpc>
                <a:spcPct val="100000"/>
              </a:lnSpc>
            </a:pPr>
            <a:r>
              <a:rPr sz="1800" spc="100" dirty="0">
                <a:solidFill>
                  <a:srgbClr val="231F20"/>
                </a:solidFill>
                <a:latin typeface="Gill Sans MT" panose="020B0502020104020203" pitchFamily="34" charset="0"/>
                <a:cs typeface="Gill Sans MT"/>
              </a:rPr>
              <a:t>Asgar</a:t>
            </a:r>
            <a:r>
              <a:rPr sz="1800" spc="3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Ali</a:t>
            </a:r>
            <a:r>
              <a:rPr sz="1800" spc="40"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General</a:t>
            </a:r>
            <a:r>
              <a:rPr sz="1800" spc="40" dirty="0">
                <a:solidFill>
                  <a:srgbClr val="231F20"/>
                </a:solidFill>
                <a:latin typeface="Gill Sans MT" panose="020B0502020104020203" pitchFamily="34" charset="0"/>
                <a:cs typeface="Gill Sans MT"/>
              </a:rPr>
              <a:t> </a:t>
            </a:r>
            <a:r>
              <a:rPr sz="1800" spc="65" dirty="0">
                <a:solidFill>
                  <a:srgbClr val="231F20"/>
                </a:solidFill>
                <a:latin typeface="Gill Sans MT" panose="020B0502020104020203" pitchFamily="34" charset="0"/>
                <a:cs typeface="Gill Sans MT"/>
              </a:rPr>
              <a:t>Hospital</a:t>
            </a:r>
            <a:endParaRPr sz="1800" dirty="0">
              <a:latin typeface="Gill Sans MT" panose="020B0502020104020203" pitchFamily="34" charset="0"/>
              <a:cs typeface="Gill Sans MT"/>
            </a:endParaRPr>
          </a:p>
          <a:p>
            <a:pPr marL="12700">
              <a:lnSpc>
                <a:spcPct val="100000"/>
              </a:lnSpc>
            </a:pPr>
            <a:r>
              <a:rPr lang="en-US" sz="1950" spc="-95" dirty="0">
                <a:solidFill>
                  <a:srgbClr val="231F20"/>
                </a:solidFill>
                <a:latin typeface="Gill Sans MT" panose="020B0502020104020203" pitchFamily="34" charset="0"/>
                <a:cs typeface="Gill Sans MT"/>
              </a:rPr>
              <a:t>Bangladesh Medical Equipment Association</a:t>
            </a:r>
            <a:endParaRPr sz="1950" dirty="0">
              <a:latin typeface="Gill Sans MT" panose="020B0502020104020203" pitchFamily="34" charset="0"/>
              <a:cs typeface="Gill Sans MT"/>
            </a:endParaRPr>
          </a:p>
          <a:p>
            <a:pPr marL="12700">
              <a:lnSpc>
                <a:spcPct val="100000"/>
              </a:lnSpc>
            </a:pPr>
            <a:r>
              <a:rPr sz="1800" dirty="0">
                <a:solidFill>
                  <a:srgbClr val="231F20"/>
                </a:solidFill>
                <a:latin typeface="Gill Sans MT" panose="020B0502020104020203" pitchFamily="34" charset="0"/>
                <a:cs typeface="Gill Sans MT"/>
              </a:rPr>
              <a:t>CRP</a:t>
            </a:r>
            <a:r>
              <a:rPr sz="1800" spc="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a:t>
            </a:r>
            <a:r>
              <a:rPr sz="1800" spc="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Centre</a:t>
            </a:r>
            <a:r>
              <a:rPr sz="1800" spc="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For</a:t>
            </a:r>
            <a:r>
              <a:rPr sz="1800" spc="-30"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The</a:t>
            </a:r>
            <a:r>
              <a:rPr sz="1800" spc="5" dirty="0">
                <a:solidFill>
                  <a:srgbClr val="231F20"/>
                </a:solidFill>
                <a:latin typeface="Gill Sans MT" panose="020B0502020104020203" pitchFamily="34" charset="0"/>
                <a:cs typeface="Gill Sans MT"/>
              </a:rPr>
              <a:t> </a:t>
            </a:r>
            <a:r>
              <a:rPr sz="1800" spc="70" dirty="0">
                <a:solidFill>
                  <a:srgbClr val="231F20"/>
                </a:solidFill>
                <a:latin typeface="Gill Sans MT" panose="020B0502020104020203" pitchFamily="34" charset="0"/>
                <a:cs typeface="Gill Sans MT"/>
              </a:rPr>
              <a:t>Rehabilitation</a:t>
            </a:r>
            <a:r>
              <a:rPr sz="1800" spc="5" dirty="0">
                <a:solidFill>
                  <a:srgbClr val="231F20"/>
                </a:solidFill>
                <a:latin typeface="Gill Sans MT" panose="020B0502020104020203" pitchFamily="34" charset="0"/>
                <a:cs typeface="Gill Sans MT"/>
              </a:rPr>
              <a:t> </a:t>
            </a:r>
            <a:r>
              <a:rPr sz="1800" spc="-40" dirty="0">
                <a:solidFill>
                  <a:srgbClr val="231F20"/>
                </a:solidFill>
                <a:latin typeface="Gill Sans MT" panose="020B0502020104020203" pitchFamily="34" charset="0"/>
                <a:cs typeface="Gill Sans MT"/>
              </a:rPr>
              <a:t>Of</a:t>
            </a:r>
            <a:r>
              <a:rPr sz="1800" spc="-35" dirty="0">
                <a:solidFill>
                  <a:srgbClr val="231F20"/>
                </a:solidFill>
                <a:latin typeface="Gill Sans MT" panose="020B0502020104020203" pitchFamily="34" charset="0"/>
                <a:cs typeface="Gill Sans MT"/>
              </a:rPr>
              <a:t> </a:t>
            </a:r>
            <a:r>
              <a:rPr sz="1800" dirty="0">
                <a:solidFill>
                  <a:srgbClr val="231F20"/>
                </a:solidFill>
                <a:latin typeface="Gill Sans MT" panose="020B0502020104020203" pitchFamily="34" charset="0"/>
                <a:cs typeface="Gill Sans MT"/>
              </a:rPr>
              <a:t>The</a:t>
            </a:r>
            <a:r>
              <a:rPr sz="1800" spc="10" dirty="0">
                <a:solidFill>
                  <a:srgbClr val="231F20"/>
                </a:solidFill>
                <a:latin typeface="Gill Sans MT" panose="020B0502020104020203" pitchFamily="34" charset="0"/>
                <a:cs typeface="Gill Sans MT"/>
              </a:rPr>
              <a:t> </a:t>
            </a:r>
            <a:r>
              <a:rPr sz="1800" spc="105" dirty="0">
                <a:solidFill>
                  <a:srgbClr val="231F20"/>
                </a:solidFill>
                <a:latin typeface="Gill Sans MT" panose="020B0502020104020203" pitchFamily="34" charset="0"/>
                <a:cs typeface="Gill Sans MT"/>
              </a:rPr>
              <a:t>Paralysed</a:t>
            </a:r>
            <a:r>
              <a:rPr sz="1800" spc="5" dirty="0">
                <a:solidFill>
                  <a:srgbClr val="231F20"/>
                </a:solidFill>
                <a:latin typeface="Gill Sans MT" panose="020B0502020104020203" pitchFamily="34" charset="0"/>
                <a:cs typeface="Gill Sans MT"/>
              </a:rPr>
              <a:t> </a:t>
            </a:r>
            <a:r>
              <a:rPr sz="1800" spc="-50" dirty="0">
                <a:solidFill>
                  <a:srgbClr val="231F20"/>
                </a:solidFill>
                <a:latin typeface="Gill Sans MT" panose="020B0502020104020203" pitchFamily="34" charset="0"/>
                <a:cs typeface="Gill Sans MT"/>
              </a:rPr>
              <a:t>)</a:t>
            </a:r>
            <a:endParaRPr sz="1800" dirty="0">
              <a:latin typeface="Gill Sans MT" panose="020B0502020104020203" pitchFamily="34" charset="0"/>
              <a:cs typeface="Gill Sans MT"/>
            </a:endParaRPr>
          </a:p>
        </p:txBody>
      </p:sp>
      <p:sp>
        <p:nvSpPr>
          <p:cNvPr id="9" name="object 9"/>
          <p:cNvSpPr/>
          <p:nvPr/>
        </p:nvSpPr>
        <p:spPr>
          <a:xfrm>
            <a:off x="2847657" y="3000606"/>
            <a:ext cx="158584" cy="3641493"/>
          </a:xfrm>
          <a:custGeom>
            <a:avLst/>
            <a:gdLst/>
            <a:ahLst/>
            <a:cxnLst/>
            <a:rect l="l" t="t" r="r" b="b"/>
            <a:pathLst>
              <a:path w="156210" h="3867784">
                <a:moveTo>
                  <a:pt x="77787" y="0"/>
                </a:moveTo>
                <a:lnTo>
                  <a:pt x="47507" y="3732"/>
                </a:lnTo>
                <a:lnTo>
                  <a:pt x="22782" y="13912"/>
                </a:lnTo>
                <a:lnTo>
                  <a:pt x="6112" y="29017"/>
                </a:lnTo>
                <a:lnTo>
                  <a:pt x="0" y="47523"/>
                </a:lnTo>
                <a:lnTo>
                  <a:pt x="0" y="3819690"/>
                </a:lnTo>
                <a:lnTo>
                  <a:pt x="6112" y="3838164"/>
                </a:lnTo>
                <a:lnTo>
                  <a:pt x="22782" y="3853264"/>
                </a:lnTo>
                <a:lnTo>
                  <a:pt x="47507" y="3863450"/>
                </a:lnTo>
                <a:lnTo>
                  <a:pt x="77787" y="3867188"/>
                </a:lnTo>
                <a:lnTo>
                  <a:pt x="108074" y="3863450"/>
                </a:lnTo>
                <a:lnTo>
                  <a:pt x="132803" y="3853264"/>
                </a:lnTo>
                <a:lnTo>
                  <a:pt x="149475" y="3838164"/>
                </a:lnTo>
                <a:lnTo>
                  <a:pt x="155587" y="3819690"/>
                </a:lnTo>
                <a:lnTo>
                  <a:pt x="155587" y="47523"/>
                </a:lnTo>
                <a:lnTo>
                  <a:pt x="149475" y="29017"/>
                </a:lnTo>
                <a:lnTo>
                  <a:pt x="132803" y="13912"/>
                </a:lnTo>
                <a:lnTo>
                  <a:pt x="108074" y="3732"/>
                </a:lnTo>
                <a:lnTo>
                  <a:pt x="77787" y="0"/>
                </a:lnTo>
                <a:close/>
              </a:path>
            </a:pathLst>
          </a:custGeom>
          <a:solidFill>
            <a:srgbClr val="010202">
              <a:alpha val="9999"/>
            </a:srgbClr>
          </a:solidFill>
        </p:spPr>
        <p:txBody>
          <a:bodyPr wrap="square" lIns="0" tIns="0" rIns="0" bIns="0" rtlCol="0"/>
          <a:lstStyle/>
          <a:p>
            <a:endParaRPr/>
          </a:p>
        </p:txBody>
      </p:sp>
      <p:pic>
        <p:nvPicPr>
          <p:cNvPr id="10" name="object 10"/>
          <p:cNvPicPr/>
          <p:nvPr/>
        </p:nvPicPr>
        <p:blipFill>
          <a:blip r:embed="rId3" cstate="print"/>
          <a:stretch>
            <a:fillRect/>
          </a:stretch>
        </p:blipFill>
        <p:spPr>
          <a:xfrm>
            <a:off x="2844685" y="3738107"/>
            <a:ext cx="161556" cy="161639"/>
          </a:xfrm>
          <a:prstGeom prst="rect">
            <a:avLst/>
          </a:prstGeom>
        </p:spPr>
      </p:pic>
      <p:pic>
        <p:nvPicPr>
          <p:cNvPr id="11" name="object 11"/>
          <p:cNvPicPr/>
          <p:nvPr/>
        </p:nvPicPr>
        <p:blipFill>
          <a:blip r:embed="rId4" cstate="print"/>
          <a:stretch>
            <a:fillRect/>
          </a:stretch>
        </p:blipFill>
        <p:spPr>
          <a:xfrm>
            <a:off x="2844685" y="4011664"/>
            <a:ext cx="161556" cy="161627"/>
          </a:xfrm>
          <a:prstGeom prst="rect">
            <a:avLst/>
          </a:prstGeom>
        </p:spPr>
      </p:pic>
      <p:pic>
        <p:nvPicPr>
          <p:cNvPr id="12" name="object 12"/>
          <p:cNvPicPr/>
          <p:nvPr/>
        </p:nvPicPr>
        <p:blipFill>
          <a:blip r:embed="rId5" cstate="print"/>
          <a:stretch>
            <a:fillRect/>
          </a:stretch>
        </p:blipFill>
        <p:spPr>
          <a:xfrm>
            <a:off x="2844685" y="4285246"/>
            <a:ext cx="161556" cy="161614"/>
          </a:xfrm>
          <a:prstGeom prst="rect">
            <a:avLst/>
          </a:prstGeom>
        </p:spPr>
      </p:pic>
      <p:pic>
        <p:nvPicPr>
          <p:cNvPr id="13" name="object 13"/>
          <p:cNvPicPr/>
          <p:nvPr/>
        </p:nvPicPr>
        <p:blipFill>
          <a:blip r:embed="rId6" cstate="print"/>
          <a:stretch>
            <a:fillRect/>
          </a:stretch>
        </p:blipFill>
        <p:spPr>
          <a:xfrm>
            <a:off x="2844685" y="4558789"/>
            <a:ext cx="161556" cy="161640"/>
          </a:xfrm>
          <a:prstGeom prst="rect">
            <a:avLst/>
          </a:prstGeom>
        </p:spPr>
      </p:pic>
      <p:pic>
        <p:nvPicPr>
          <p:cNvPr id="14" name="object 14"/>
          <p:cNvPicPr/>
          <p:nvPr/>
        </p:nvPicPr>
        <p:blipFill>
          <a:blip r:embed="rId7" cstate="print"/>
          <a:stretch>
            <a:fillRect/>
          </a:stretch>
        </p:blipFill>
        <p:spPr>
          <a:xfrm>
            <a:off x="2844685" y="4832370"/>
            <a:ext cx="161556" cy="161601"/>
          </a:xfrm>
          <a:prstGeom prst="rect">
            <a:avLst/>
          </a:prstGeom>
        </p:spPr>
      </p:pic>
      <p:pic>
        <p:nvPicPr>
          <p:cNvPr id="15" name="object 15"/>
          <p:cNvPicPr/>
          <p:nvPr/>
        </p:nvPicPr>
        <p:blipFill>
          <a:blip r:embed="rId8" cstate="print"/>
          <a:stretch>
            <a:fillRect/>
          </a:stretch>
        </p:blipFill>
        <p:spPr>
          <a:xfrm>
            <a:off x="2844685" y="5105939"/>
            <a:ext cx="161556" cy="161614"/>
          </a:xfrm>
          <a:prstGeom prst="rect">
            <a:avLst/>
          </a:prstGeom>
        </p:spPr>
      </p:pic>
      <p:pic>
        <p:nvPicPr>
          <p:cNvPr id="16" name="object 16"/>
          <p:cNvPicPr/>
          <p:nvPr/>
        </p:nvPicPr>
        <p:blipFill>
          <a:blip r:embed="rId9" cstate="print"/>
          <a:stretch>
            <a:fillRect/>
          </a:stretch>
        </p:blipFill>
        <p:spPr>
          <a:xfrm>
            <a:off x="2844685" y="5379483"/>
            <a:ext cx="161556" cy="161627"/>
          </a:xfrm>
          <a:prstGeom prst="rect">
            <a:avLst/>
          </a:prstGeom>
        </p:spPr>
      </p:pic>
      <p:pic>
        <p:nvPicPr>
          <p:cNvPr id="17" name="object 17"/>
          <p:cNvPicPr/>
          <p:nvPr/>
        </p:nvPicPr>
        <p:blipFill>
          <a:blip r:embed="rId10" cstate="print"/>
          <a:stretch>
            <a:fillRect/>
          </a:stretch>
        </p:blipFill>
        <p:spPr>
          <a:xfrm>
            <a:off x="2844685" y="5653090"/>
            <a:ext cx="161556" cy="161563"/>
          </a:xfrm>
          <a:prstGeom prst="rect">
            <a:avLst/>
          </a:prstGeom>
        </p:spPr>
      </p:pic>
      <p:pic>
        <p:nvPicPr>
          <p:cNvPr id="18" name="object 18"/>
          <p:cNvPicPr/>
          <p:nvPr/>
        </p:nvPicPr>
        <p:blipFill>
          <a:blip r:embed="rId11" cstate="print"/>
          <a:stretch>
            <a:fillRect/>
          </a:stretch>
        </p:blipFill>
        <p:spPr>
          <a:xfrm>
            <a:off x="2844685" y="5926620"/>
            <a:ext cx="161556" cy="161614"/>
          </a:xfrm>
          <a:prstGeom prst="rect">
            <a:avLst/>
          </a:prstGeom>
        </p:spPr>
      </p:pic>
      <p:pic>
        <p:nvPicPr>
          <p:cNvPr id="19" name="object 19"/>
          <p:cNvPicPr/>
          <p:nvPr/>
        </p:nvPicPr>
        <p:blipFill>
          <a:blip r:embed="rId12" cstate="print"/>
          <a:stretch>
            <a:fillRect/>
          </a:stretch>
        </p:blipFill>
        <p:spPr>
          <a:xfrm>
            <a:off x="2844685" y="6200176"/>
            <a:ext cx="161556" cy="161614"/>
          </a:xfrm>
          <a:prstGeom prst="rect">
            <a:avLst/>
          </a:prstGeom>
        </p:spPr>
      </p:pic>
      <p:pic>
        <p:nvPicPr>
          <p:cNvPr id="21" name="object 21"/>
          <p:cNvPicPr/>
          <p:nvPr/>
        </p:nvPicPr>
        <p:blipFill>
          <a:blip r:embed="rId13" cstate="print"/>
          <a:stretch>
            <a:fillRect/>
          </a:stretch>
        </p:blipFill>
        <p:spPr>
          <a:xfrm>
            <a:off x="2844685" y="3464552"/>
            <a:ext cx="161556" cy="161627"/>
          </a:xfrm>
          <a:prstGeom prst="rect">
            <a:avLst/>
          </a:prstGeom>
        </p:spPr>
      </p:pic>
      <p:pic>
        <p:nvPicPr>
          <p:cNvPr id="22" name="object 22"/>
          <p:cNvPicPr/>
          <p:nvPr/>
        </p:nvPicPr>
        <p:blipFill>
          <a:blip r:embed="rId14" cstate="print"/>
          <a:stretch>
            <a:fillRect/>
          </a:stretch>
        </p:blipFill>
        <p:spPr>
          <a:xfrm>
            <a:off x="2844685" y="3190983"/>
            <a:ext cx="161556" cy="161614"/>
          </a:xfrm>
          <a:prstGeom prst="rect">
            <a:avLst/>
          </a:prstGeom>
        </p:spPr>
      </p:pic>
      <p:sp>
        <p:nvSpPr>
          <p:cNvPr id="23" name="object 23"/>
          <p:cNvSpPr/>
          <p:nvPr/>
        </p:nvSpPr>
        <p:spPr>
          <a:xfrm>
            <a:off x="918933" y="2050541"/>
            <a:ext cx="1259205" cy="1570021"/>
          </a:xfrm>
          <a:custGeom>
            <a:avLst/>
            <a:gdLst/>
            <a:ahLst/>
            <a:cxnLst/>
            <a:rect l="l" t="t" r="r" b="b"/>
            <a:pathLst>
              <a:path w="1259205" h="1569085">
                <a:moveTo>
                  <a:pt x="1258785" y="1498663"/>
                </a:moveTo>
                <a:lnTo>
                  <a:pt x="1010602" y="0"/>
                </a:lnTo>
                <a:lnTo>
                  <a:pt x="629386" y="63144"/>
                </a:lnTo>
                <a:lnTo>
                  <a:pt x="248183" y="0"/>
                </a:lnTo>
                <a:lnTo>
                  <a:pt x="0" y="1498663"/>
                </a:lnTo>
                <a:lnTo>
                  <a:pt x="253796" y="1276337"/>
                </a:lnTo>
                <a:lnTo>
                  <a:pt x="422363" y="1568615"/>
                </a:lnTo>
                <a:lnTo>
                  <a:pt x="629386" y="318465"/>
                </a:lnTo>
                <a:lnTo>
                  <a:pt x="836422" y="1568615"/>
                </a:lnTo>
                <a:lnTo>
                  <a:pt x="1004989" y="1276337"/>
                </a:lnTo>
                <a:lnTo>
                  <a:pt x="1258785" y="1498663"/>
                </a:lnTo>
                <a:close/>
              </a:path>
            </a:pathLst>
          </a:custGeom>
          <a:solidFill>
            <a:srgbClr val="72BF44"/>
          </a:solidFill>
        </p:spPr>
        <p:txBody>
          <a:bodyPr wrap="square" lIns="0" tIns="0" rIns="0" bIns="0" rtlCol="0"/>
          <a:lstStyle/>
          <a:p>
            <a:endParaRPr/>
          </a:p>
        </p:txBody>
      </p:sp>
      <p:sp>
        <p:nvSpPr>
          <p:cNvPr id="24" name="object 24"/>
          <p:cNvSpPr/>
          <p:nvPr/>
        </p:nvSpPr>
        <p:spPr>
          <a:xfrm>
            <a:off x="621142" y="920812"/>
            <a:ext cx="1854835" cy="1869285"/>
          </a:xfrm>
          <a:custGeom>
            <a:avLst/>
            <a:gdLst/>
            <a:ahLst/>
            <a:cxnLst/>
            <a:rect l="l" t="t" r="r" b="b"/>
            <a:pathLst>
              <a:path w="1854835" h="1868170">
                <a:moveTo>
                  <a:pt x="927184" y="0"/>
                </a:moveTo>
                <a:lnTo>
                  <a:pt x="893614" y="10534"/>
                </a:lnTo>
                <a:lnTo>
                  <a:pt x="872135" y="42138"/>
                </a:lnTo>
                <a:lnTo>
                  <a:pt x="853583" y="71294"/>
                </a:lnTo>
                <a:lnTo>
                  <a:pt x="823956" y="83859"/>
                </a:lnTo>
                <a:lnTo>
                  <a:pt x="792184" y="78748"/>
                </a:lnTo>
                <a:lnTo>
                  <a:pt x="767195" y="54876"/>
                </a:lnTo>
                <a:lnTo>
                  <a:pt x="738783" y="29336"/>
                </a:lnTo>
                <a:lnTo>
                  <a:pt x="703665" y="27143"/>
                </a:lnTo>
                <a:lnTo>
                  <a:pt x="673589" y="45404"/>
                </a:lnTo>
                <a:lnTo>
                  <a:pt x="660299" y="81229"/>
                </a:lnTo>
                <a:lnTo>
                  <a:pt x="649267" y="113970"/>
                </a:lnTo>
                <a:lnTo>
                  <a:pt x="623509" y="133257"/>
                </a:lnTo>
                <a:lnTo>
                  <a:pt x="591439" y="135900"/>
                </a:lnTo>
                <a:lnTo>
                  <a:pt x="561468" y="118706"/>
                </a:lnTo>
                <a:lnTo>
                  <a:pt x="527760" y="100711"/>
                </a:lnTo>
                <a:lnTo>
                  <a:pt x="493136" y="106987"/>
                </a:lnTo>
                <a:lnTo>
                  <a:pt x="468303" y="131919"/>
                </a:lnTo>
                <a:lnTo>
                  <a:pt x="463970" y="169887"/>
                </a:lnTo>
                <a:lnTo>
                  <a:pt x="461096" y="204319"/>
                </a:lnTo>
                <a:lnTo>
                  <a:pt x="440704" y="229208"/>
                </a:lnTo>
                <a:lnTo>
                  <a:pt x="410196" y="239444"/>
                </a:lnTo>
                <a:lnTo>
                  <a:pt x="376975" y="229920"/>
                </a:lnTo>
                <a:lnTo>
                  <a:pt x="339946" y="220519"/>
                </a:lnTo>
                <a:lnTo>
                  <a:pt x="307835" y="234899"/>
                </a:lnTo>
                <a:lnTo>
                  <a:pt x="289695" y="265043"/>
                </a:lnTo>
                <a:lnTo>
                  <a:pt x="294578" y="302933"/>
                </a:lnTo>
                <a:lnTo>
                  <a:pt x="300022" y="337055"/>
                </a:lnTo>
                <a:lnTo>
                  <a:pt x="286177" y="366107"/>
                </a:lnTo>
                <a:lnTo>
                  <a:pt x="259005" y="383355"/>
                </a:lnTo>
                <a:lnTo>
                  <a:pt x="224474" y="382066"/>
                </a:lnTo>
                <a:lnTo>
                  <a:pt x="186268" y="381784"/>
                </a:lnTo>
                <a:lnTo>
                  <a:pt x="158529" y="403426"/>
                </a:lnTo>
                <a:lnTo>
                  <a:pt x="148125" y="437039"/>
                </a:lnTo>
                <a:lnTo>
                  <a:pt x="161926" y="472668"/>
                </a:lnTo>
                <a:lnTo>
                  <a:pt x="175384" y="504497"/>
                </a:lnTo>
                <a:lnTo>
                  <a:pt x="168898" y="536017"/>
                </a:lnTo>
                <a:lnTo>
                  <a:pt x="146649" y="559263"/>
                </a:lnTo>
                <a:lnTo>
                  <a:pt x="112802" y="566267"/>
                </a:lnTo>
                <a:lnTo>
                  <a:pt x="75641" y="575141"/>
                </a:lnTo>
                <a:lnTo>
                  <a:pt x="53887" y="602795"/>
                </a:lnTo>
                <a:lnTo>
                  <a:pt x="51831" y="637922"/>
                </a:lnTo>
                <a:lnTo>
                  <a:pt x="73763" y="669213"/>
                </a:lnTo>
                <a:lnTo>
                  <a:pt x="94443" y="696892"/>
                </a:lnTo>
                <a:lnTo>
                  <a:pt x="95684" y="729048"/>
                </a:lnTo>
                <a:lnTo>
                  <a:pt x="79640" y="756944"/>
                </a:lnTo>
                <a:lnTo>
                  <a:pt x="48464" y="771842"/>
                </a:lnTo>
                <a:lnTo>
                  <a:pt x="14503" y="789355"/>
                </a:lnTo>
                <a:lnTo>
                  <a:pt x="0" y="821413"/>
                </a:lnTo>
                <a:lnTo>
                  <a:pt x="6411" y="856010"/>
                </a:lnTo>
                <a:lnTo>
                  <a:pt x="35193" y="881138"/>
                </a:lnTo>
                <a:lnTo>
                  <a:pt x="61896" y="903066"/>
                </a:lnTo>
                <a:lnTo>
                  <a:pt x="70797" y="933991"/>
                </a:lnTo>
                <a:lnTo>
                  <a:pt x="61896" y="964918"/>
                </a:lnTo>
                <a:lnTo>
                  <a:pt x="35193" y="986853"/>
                </a:lnTo>
                <a:lnTo>
                  <a:pt x="6411" y="1011982"/>
                </a:lnTo>
                <a:lnTo>
                  <a:pt x="0" y="1046578"/>
                </a:lnTo>
                <a:lnTo>
                  <a:pt x="14503" y="1078636"/>
                </a:lnTo>
                <a:lnTo>
                  <a:pt x="48464" y="1096149"/>
                </a:lnTo>
                <a:lnTo>
                  <a:pt x="79640" y="1111046"/>
                </a:lnTo>
                <a:lnTo>
                  <a:pt x="95684" y="1138939"/>
                </a:lnTo>
                <a:lnTo>
                  <a:pt x="94443" y="1171094"/>
                </a:lnTo>
                <a:lnTo>
                  <a:pt x="73763" y="1198778"/>
                </a:lnTo>
                <a:lnTo>
                  <a:pt x="51831" y="1230069"/>
                </a:lnTo>
                <a:lnTo>
                  <a:pt x="53887" y="1265196"/>
                </a:lnTo>
                <a:lnTo>
                  <a:pt x="75641" y="1292850"/>
                </a:lnTo>
                <a:lnTo>
                  <a:pt x="112815" y="1301724"/>
                </a:lnTo>
                <a:lnTo>
                  <a:pt x="146649" y="1308728"/>
                </a:lnTo>
                <a:lnTo>
                  <a:pt x="168898" y="1331974"/>
                </a:lnTo>
                <a:lnTo>
                  <a:pt x="175384" y="1363494"/>
                </a:lnTo>
                <a:lnTo>
                  <a:pt x="161926" y="1395323"/>
                </a:lnTo>
                <a:lnTo>
                  <a:pt x="148125" y="1430952"/>
                </a:lnTo>
                <a:lnTo>
                  <a:pt x="158529" y="1464567"/>
                </a:lnTo>
                <a:lnTo>
                  <a:pt x="186268" y="1486213"/>
                </a:lnTo>
                <a:lnTo>
                  <a:pt x="224474" y="1485938"/>
                </a:lnTo>
                <a:lnTo>
                  <a:pt x="259005" y="1484641"/>
                </a:lnTo>
                <a:lnTo>
                  <a:pt x="286177" y="1501886"/>
                </a:lnTo>
                <a:lnTo>
                  <a:pt x="300022" y="1530936"/>
                </a:lnTo>
                <a:lnTo>
                  <a:pt x="294578" y="1565059"/>
                </a:lnTo>
                <a:lnTo>
                  <a:pt x="289695" y="1602956"/>
                </a:lnTo>
                <a:lnTo>
                  <a:pt x="307835" y="1633100"/>
                </a:lnTo>
                <a:lnTo>
                  <a:pt x="339946" y="1647474"/>
                </a:lnTo>
                <a:lnTo>
                  <a:pt x="376975" y="1638058"/>
                </a:lnTo>
                <a:lnTo>
                  <a:pt x="410196" y="1628536"/>
                </a:lnTo>
                <a:lnTo>
                  <a:pt x="440704" y="1638779"/>
                </a:lnTo>
                <a:lnTo>
                  <a:pt x="461096" y="1663676"/>
                </a:lnTo>
                <a:lnTo>
                  <a:pt x="463970" y="1698116"/>
                </a:lnTo>
                <a:lnTo>
                  <a:pt x="468303" y="1736078"/>
                </a:lnTo>
                <a:lnTo>
                  <a:pt x="493136" y="1761005"/>
                </a:lnTo>
                <a:lnTo>
                  <a:pt x="527760" y="1767281"/>
                </a:lnTo>
                <a:lnTo>
                  <a:pt x="561468" y="1749285"/>
                </a:lnTo>
                <a:lnTo>
                  <a:pt x="591439" y="1732084"/>
                </a:lnTo>
                <a:lnTo>
                  <a:pt x="623509" y="1734724"/>
                </a:lnTo>
                <a:lnTo>
                  <a:pt x="649267" y="1754014"/>
                </a:lnTo>
                <a:lnTo>
                  <a:pt x="660299" y="1786763"/>
                </a:lnTo>
                <a:lnTo>
                  <a:pt x="673589" y="1822582"/>
                </a:lnTo>
                <a:lnTo>
                  <a:pt x="703665" y="1840842"/>
                </a:lnTo>
                <a:lnTo>
                  <a:pt x="738783" y="1838648"/>
                </a:lnTo>
                <a:lnTo>
                  <a:pt x="767195" y="1813102"/>
                </a:lnTo>
                <a:lnTo>
                  <a:pt x="792184" y="1789240"/>
                </a:lnTo>
                <a:lnTo>
                  <a:pt x="823956" y="1784135"/>
                </a:lnTo>
                <a:lnTo>
                  <a:pt x="853583" y="1796702"/>
                </a:lnTo>
                <a:lnTo>
                  <a:pt x="872135" y="1825853"/>
                </a:lnTo>
                <a:lnTo>
                  <a:pt x="893614" y="1857450"/>
                </a:lnTo>
                <a:lnTo>
                  <a:pt x="927184" y="1867982"/>
                </a:lnTo>
                <a:lnTo>
                  <a:pt x="960754" y="1857450"/>
                </a:lnTo>
                <a:lnTo>
                  <a:pt x="982232" y="1825853"/>
                </a:lnTo>
                <a:lnTo>
                  <a:pt x="1000784" y="1796702"/>
                </a:lnTo>
                <a:lnTo>
                  <a:pt x="1030411" y="1784135"/>
                </a:lnTo>
                <a:lnTo>
                  <a:pt x="1062183" y="1789240"/>
                </a:lnTo>
                <a:lnTo>
                  <a:pt x="1087172" y="1813102"/>
                </a:lnTo>
                <a:lnTo>
                  <a:pt x="1115585" y="1838648"/>
                </a:lnTo>
                <a:lnTo>
                  <a:pt x="1150702" y="1840842"/>
                </a:lnTo>
                <a:lnTo>
                  <a:pt x="1180778" y="1822582"/>
                </a:lnTo>
                <a:lnTo>
                  <a:pt x="1194068" y="1786763"/>
                </a:lnTo>
                <a:lnTo>
                  <a:pt x="1205101" y="1754014"/>
                </a:lnTo>
                <a:lnTo>
                  <a:pt x="1230858" y="1734724"/>
                </a:lnTo>
                <a:lnTo>
                  <a:pt x="1262928" y="1732084"/>
                </a:lnTo>
                <a:lnTo>
                  <a:pt x="1292899" y="1749285"/>
                </a:lnTo>
                <a:lnTo>
                  <a:pt x="1326607" y="1767281"/>
                </a:lnTo>
                <a:lnTo>
                  <a:pt x="1361232" y="1761005"/>
                </a:lnTo>
                <a:lnTo>
                  <a:pt x="1386064" y="1736078"/>
                </a:lnTo>
                <a:lnTo>
                  <a:pt x="1390397" y="1698116"/>
                </a:lnTo>
                <a:lnTo>
                  <a:pt x="1393271" y="1663676"/>
                </a:lnTo>
                <a:lnTo>
                  <a:pt x="1413663" y="1638779"/>
                </a:lnTo>
                <a:lnTo>
                  <a:pt x="1444172" y="1628536"/>
                </a:lnTo>
                <a:lnTo>
                  <a:pt x="1477392" y="1638058"/>
                </a:lnTo>
                <a:lnTo>
                  <a:pt x="1514422" y="1647474"/>
                </a:lnTo>
                <a:lnTo>
                  <a:pt x="1546534" y="1633100"/>
                </a:lnTo>
                <a:lnTo>
                  <a:pt x="1564678" y="1602956"/>
                </a:lnTo>
                <a:lnTo>
                  <a:pt x="1559802" y="1565059"/>
                </a:lnTo>
                <a:lnTo>
                  <a:pt x="1554356" y="1530936"/>
                </a:lnTo>
                <a:lnTo>
                  <a:pt x="1568197" y="1501886"/>
                </a:lnTo>
                <a:lnTo>
                  <a:pt x="1595364" y="1484641"/>
                </a:lnTo>
                <a:lnTo>
                  <a:pt x="1629894" y="1485938"/>
                </a:lnTo>
                <a:lnTo>
                  <a:pt x="1668104" y="1486213"/>
                </a:lnTo>
                <a:lnTo>
                  <a:pt x="1695843" y="1464567"/>
                </a:lnTo>
                <a:lnTo>
                  <a:pt x="1706244" y="1430952"/>
                </a:lnTo>
                <a:lnTo>
                  <a:pt x="1692441" y="1395323"/>
                </a:lnTo>
                <a:lnTo>
                  <a:pt x="1678986" y="1363494"/>
                </a:lnTo>
                <a:lnTo>
                  <a:pt x="1685475" y="1331974"/>
                </a:lnTo>
                <a:lnTo>
                  <a:pt x="1707729" y="1308728"/>
                </a:lnTo>
                <a:lnTo>
                  <a:pt x="1741565" y="1301724"/>
                </a:lnTo>
                <a:lnTo>
                  <a:pt x="1778731" y="1292850"/>
                </a:lnTo>
                <a:lnTo>
                  <a:pt x="1800485" y="1265196"/>
                </a:lnTo>
                <a:lnTo>
                  <a:pt x="1802538" y="1230069"/>
                </a:lnTo>
                <a:lnTo>
                  <a:pt x="1780605" y="1198778"/>
                </a:lnTo>
                <a:lnTo>
                  <a:pt x="1759924" y="1171094"/>
                </a:lnTo>
                <a:lnTo>
                  <a:pt x="1758683" y="1138939"/>
                </a:lnTo>
                <a:lnTo>
                  <a:pt x="1774727" y="1111046"/>
                </a:lnTo>
                <a:lnTo>
                  <a:pt x="1805903" y="1096149"/>
                </a:lnTo>
                <a:lnTo>
                  <a:pt x="1839865" y="1078636"/>
                </a:lnTo>
                <a:lnTo>
                  <a:pt x="1854368" y="1046578"/>
                </a:lnTo>
                <a:lnTo>
                  <a:pt x="1847956" y="1011982"/>
                </a:lnTo>
                <a:lnTo>
                  <a:pt x="1819174" y="986853"/>
                </a:lnTo>
                <a:lnTo>
                  <a:pt x="1792471" y="964918"/>
                </a:lnTo>
                <a:lnTo>
                  <a:pt x="1783570" y="933991"/>
                </a:lnTo>
                <a:lnTo>
                  <a:pt x="1792471" y="903066"/>
                </a:lnTo>
                <a:lnTo>
                  <a:pt x="1819174" y="881138"/>
                </a:lnTo>
                <a:lnTo>
                  <a:pt x="1847956" y="856010"/>
                </a:lnTo>
                <a:lnTo>
                  <a:pt x="1854368" y="821413"/>
                </a:lnTo>
                <a:lnTo>
                  <a:pt x="1839865" y="789355"/>
                </a:lnTo>
                <a:lnTo>
                  <a:pt x="1805903" y="771842"/>
                </a:lnTo>
                <a:lnTo>
                  <a:pt x="1774727" y="756944"/>
                </a:lnTo>
                <a:lnTo>
                  <a:pt x="1758683" y="729048"/>
                </a:lnTo>
                <a:lnTo>
                  <a:pt x="1759924" y="696892"/>
                </a:lnTo>
                <a:lnTo>
                  <a:pt x="1780605" y="669213"/>
                </a:lnTo>
                <a:lnTo>
                  <a:pt x="1802538" y="637922"/>
                </a:lnTo>
                <a:lnTo>
                  <a:pt x="1800485" y="602795"/>
                </a:lnTo>
                <a:lnTo>
                  <a:pt x="1778731" y="575141"/>
                </a:lnTo>
                <a:lnTo>
                  <a:pt x="1741565" y="566267"/>
                </a:lnTo>
                <a:lnTo>
                  <a:pt x="1707729" y="559263"/>
                </a:lnTo>
                <a:lnTo>
                  <a:pt x="1685475" y="536017"/>
                </a:lnTo>
                <a:lnTo>
                  <a:pt x="1678986" y="504497"/>
                </a:lnTo>
                <a:lnTo>
                  <a:pt x="1692441" y="472668"/>
                </a:lnTo>
                <a:lnTo>
                  <a:pt x="1706244" y="437039"/>
                </a:lnTo>
                <a:lnTo>
                  <a:pt x="1695843" y="403426"/>
                </a:lnTo>
                <a:lnTo>
                  <a:pt x="1668104" y="381784"/>
                </a:lnTo>
                <a:lnTo>
                  <a:pt x="1629894" y="382066"/>
                </a:lnTo>
                <a:lnTo>
                  <a:pt x="1595364" y="383355"/>
                </a:lnTo>
                <a:lnTo>
                  <a:pt x="1568197" y="366107"/>
                </a:lnTo>
                <a:lnTo>
                  <a:pt x="1554356" y="337055"/>
                </a:lnTo>
                <a:lnTo>
                  <a:pt x="1559802" y="302933"/>
                </a:lnTo>
                <a:lnTo>
                  <a:pt x="1564678" y="265043"/>
                </a:lnTo>
                <a:lnTo>
                  <a:pt x="1546534" y="234899"/>
                </a:lnTo>
                <a:lnTo>
                  <a:pt x="1514422" y="220519"/>
                </a:lnTo>
                <a:lnTo>
                  <a:pt x="1477392" y="229920"/>
                </a:lnTo>
                <a:lnTo>
                  <a:pt x="1444172" y="239444"/>
                </a:lnTo>
                <a:lnTo>
                  <a:pt x="1413663" y="229208"/>
                </a:lnTo>
                <a:lnTo>
                  <a:pt x="1393271" y="204319"/>
                </a:lnTo>
                <a:lnTo>
                  <a:pt x="1390397" y="169887"/>
                </a:lnTo>
                <a:lnTo>
                  <a:pt x="1386064" y="131919"/>
                </a:lnTo>
                <a:lnTo>
                  <a:pt x="1361232" y="106987"/>
                </a:lnTo>
                <a:lnTo>
                  <a:pt x="1326607" y="100711"/>
                </a:lnTo>
                <a:lnTo>
                  <a:pt x="1292899" y="118706"/>
                </a:lnTo>
                <a:lnTo>
                  <a:pt x="1262928" y="135900"/>
                </a:lnTo>
                <a:lnTo>
                  <a:pt x="1230858" y="133257"/>
                </a:lnTo>
                <a:lnTo>
                  <a:pt x="1205101" y="113970"/>
                </a:lnTo>
                <a:lnTo>
                  <a:pt x="1194068" y="81229"/>
                </a:lnTo>
                <a:lnTo>
                  <a:pt x="1180778" y="45404"/>
                </a:lnTo>
                <a:lnTo>
                  <a:pt x="1150702" y="27143"/>
                </a:lnTo>
                <a:lnTo>
                  <a:pt x="1115585" y="29336"/>
                </a:lnTo>
                <a:lnTo>
                  <a:pt x="1087172" y="54876"/>
                </a:lnTo>
                <a:lnTo>
                  <a:pt x="1062183" y="78748"/>
                </a:lnTo>
                <a:lnTo>
                  <a:pt x="1030411" y="83859"/>
                </a:lnTo>
                <a:lnTo>
                  <a:pt x="1000784" y="71294"/>
                </a:lnTo>
                <a:lnTo>
                  <a:pt x="982232" y="42138"/>
                </a:lnTo>
                <a:lnTo>
                  <a:pt x="960754" y="10534"/>
                </a:lnTo>
                <a:lnTo>
                  <a:pt x="927184" y="0"/>
                </a:lnTo>
                <a:close/>
              </a:path>
            </a:pathLst>
          </a:custGeom>
          <a:solidFill>
            <a:srgbClr val="027547"/>
          </a:solidFill>
        </p:spPr>
        <p:txBody>
          <a:bodyPr wrap="square" lIns="0" tIns="0" rIns="0" bIns="0" rtlCol="0"/>
          <a:lstStyle/>
          <a:p>
            <a:endParaRPr/>
          </a:p>
        </p:txBody>
      </p:sp>
      <p:pic>
        <p:nvPicPr>
          <p:cNvPr id="25" name="object 25"/>
          <p:cNvPicPr/>
          <p:nvPr/>
        </p:nvPicPr>
        <p:blipFill>
          <a:blip r:embed="rId15" cstate="print"/>
          <a:stretch>
            <a:fillRect/>
          </a:stretch>
        </p:blipFill>
        <p:spPr>
          <a:xfrm>
            <a:off x="742700" y="1043326"/>
            <a:ext cx="1611258" cy="1624070"/>
          </a:xfrm>
          <a:prstGeom prst="rect">
            <a:avLst/>
          </a:prstGeom>
        </p:spPr>
      </p:pic>
      <p:sp>
        <p:nvSpPr>
          <p:cNvPr id="26" name="object 26"/>
          <p:cNvSpPr txBox="1"/>
          <p:nvPr/>
        </p:nvSpPr>
        <p:spPr>
          <a:xfrm>
            <a:off x="900217" y="1624611"/>
            <a:ext cx="1348740" cy="286385"/>
          </a:xfrm>
          <a:prstGeom prst="rect">
            <a:avLst/>
          </a:prstGeom>
        </p:spPr>
        <p:txBody>
          <a:bodyPr vert="horz" wrap="square" lIns="0" tIns="13970" rIns="0" bIns="0" rtlCol="0">
            <a:spAutoFit/>
          </a:bodyPr>
          <a:lstStyle/>
          <a:p>
            <a:pPr marL="12700">
              <a:lnSpc>
                <a:spcPct val="100000"/>
              </a:lnSpc>
              <a:spcBef>
                <a:spcPts val="110"/>
              </a:spcBef>
            </a:pPr>
            <a:r>
              <a:rPr sz="1700" b="1" spc="40" dirty="0">
                <a:solidFill>
                  <a:srgbClr val="FFFFFF"/>
                </a:solidFill>
                <a:latin typeface="Trebuchet MS"/>
                <a:cs typeface="Trebuchet MS"/>
              </a:rPr>
              <a:t>ENLISTMENT</a:t>
            </a:r>
            <a:endParaRPr sz="1700">
              <a:latin typeface="Trebuchet MS"/>
              <a:cs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81" y="26111"/>
            <a:ext cx="10673639" cy="7507783"/>
          </a:xfrm>
          <a:prstGeom prst="rect">
            <a:avLst/>
          </a:prstGeom>
        </p:spPr>
      </p:pic>
      <p:sp>
        <p:nvSpPr>
          <p:cNvPr id="11" name="Rectangle 10">
            <a:extLst>
              <a:ext uri="{FF2B5EF4-FFF2-40B4-BE49-F238E27FC236}">
                <a16:creationId xmlns:a16="http://schemas.microsoft.com/office/drawing/2014/main" id="{562B4E47-D156-4914-BB56-923C30F122C2}"/>
              </a:ext>
            </a:extLst>
          </p:cNvPr>
          <p:cNvSpPr/>
          <p:nvPr/>
        </p:nvSpPr>
        <p:spPr>
          <a:xfrm>
            <a:off x="0" y="-27483"/>
            <a:ext cx="10833100" cy="7561377"/>
          </a:xfrm>
          <a:prstGeom prst="rect">
            <a:avLst/>
          </a:prstGeom>
          <a:solidFill>
            <a:schemeClr val="bg1">
              <a:lumMod val="9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592515" y="486600"/>
            <a:ext cx="6219190" cy="482600"/>
          </a:xfrm>
          <a:prstGeom prst="rect">
            <a:avLst/>
          </a:prstGeom>
        </p:spPr>
        <p:txBody>
          <a:bodyPr vert="horz" wrap="square" lIns="0" tIns="12700" rIns="0" bIns="0" rtlCol="0">
            <a:spAutoFit/>
          </a:bodyPr>
          <a:lstStyle/>
          <a:p>
            <a:pPr marL="12700">
              <a:lnSpc>
                <a:spcPct val="100000"/>
              </a:lnSpc>
              <a:spcBef>
                <a:spcPts val="100"/>
              </a:spcBef>
            </a:pPr>
            <a:r>
              <a:rPr spc="150" dirty="0">
                <a:solidFill>
                  <a:srgbClr val="027547"/>
                </a:solidFill>
              </a:rPr>
              <a:t>CSR</a:t>
            </a:r>
            <a:r>
              <a:rPr spc="-105" dirty="0">
                <a:solidFill>
                  <a:srgbClr val="027547"/>
                </a:solidFill>
              </a:rPr>
              <a:t> </a:t>
            </a:r>
            <a:r>
              <a:rPr spc="-90" dirty="0">
                <a:solidFill>
                  <a:srgbClr val="027547"/>
                </a:solidFill>
              </a:rPr>
              <a:t>Corporate</a:t>
            </a:r>
            <a:r>
              <a:rPr spc="-105" dirty="0">
                <a:solidFill>
                  <a:srgbClr val="027547"/>
                </a:solidFill>
              </a:rPr>
              <a:t> </a:t>
            </a:r>
            <a:r>
              <a:rPr dirty="0">
                <a:solidFill>
                  <a:srgbClr val="027547"/>
                </a:solidFill>
              </a:rPr>
              <a:t>Social</a:t>
            </a:r>
            <a:r>
              <a:rPr spc="-105" dirty="0">
                <a:solidFill>
                  <a:srgbClr val="027547"/>
                </a:solidFill>
              </a:rPr>
              <a:t> </a:t>
            </a:r>
            <a:r>
              <a:rPr spc="-10" dirty="0">
                <a:solidFill>
                  <a:srgbClr val="027547"/>
                </a:solidFill>
              </a:rPr>
              <a:t>Responsibility</a:t>
            </a:r>
          </a:p>
        </p:txBody>
      </p:sp>
      <p:grpSp>
        <p:nvGrpSpPr>
          <p:cNvPr id="4" name="object 4"/>
          <p:cNvGrpSpPr/>
          <p:nvPr/>
        </p:nvGrpSpPr>
        <p:grpSpPr>
          <a:xfrm>
            <a:off x="329399" y="1430350"/>
            <a:ext cx="10176510" cy="5008245"/>
            <a:chOff x="329399" y="1430350"/>
            <a:chExt cx="10176510" cy="5008245"/>
          </a:xfrm>
        </p:grpSpPr>
        <p:sp>
          <p:nvSpPr>
            <p:cNvPr id="5" name="object 5"/>
            <p:cNvSpPr/>
            <p:nvPr/>
          </p:nvSpPr>
          <p:spPr>
            <a:xfrm>
              <a:off x="329399" y="1430350"/>
              <a:ext cx="5137150" cy="3048000"/>
            </a:xfrm>
            <a:custGeom>
              <a:avLst/>
              <a:gdLst/>
              <a:ahLst/>
              <a:cxnLst/>
              <a:rect l="l" t="t" r="r" b="b"/>
              <a:pathLst>
                <a:path w="5137150" h="3048000">
                  <a:moveTo>
                    <a:pt x="5137137" y="0"/>
                  </a:moveTo>
                  <a:lnTo>
                    <a:pt x="0" y="0"/>
                  </a:lnTo>
                  <a:lnTo>
                    <a:pt x="0" y="3047847"/>
                  </a:lnTo>
                  <a:lnTo>
                    <a:pt x="5137137" y="3047847"/>
                  </a:lnTo>
                  <a:lnTo>
                    <a:pt x="5137137" y="0"/>
                  </a:lnTo>
                  <a:close/>
                </a:path>
              </a:pathLst>
            </a:custGeom>
            <a:solidFill>
              <a:srgbClr val="72BF44"/>
            </a:solidFill>
          </p:spPr>
          <p:txBody>
            <a:bodyPr wrap="square" lIns="0" tIns="0" rIns="0" bIns="0" rtlCol="0"/>
            <a:lstStyle/>
            <a:p>
              <a:endParaRPr/>
            </a:p>
          </p:txBody>
        </p:sp>
        <p:sp>
          <p:nvSpPr>
            <p:cNvPr id="6" name="object 6"/>
            <p:cNvSpPr/>
            <p:nvPr/>
          </p:nvSpPr>
          <p:spPr>
            <a:xfrm>
              <a:off x="5692698" y="2952051"/>
              <a:ext cx="4813300" cy="3486150"/>
            </a:xfrm>
            <a:custGeom>
              <a:avLst/>
              <a:gdLst/>
              <a:ahLst/>
              <a:cxnLst/>
              <a:rect l="l" t="t" r="r" b="b"/>
              <a:pathLst>
                <a:path w="4813300" h="3486150">
                  <a:moveTo>
                    <a:pt x="4812741" y="0"/>
                  </a:moveTo>
                  <a:lnTo>
                    <a:pt x="0" y="0"/>
                  </a:lnTo>
                  <a:lnTo>
                    <a:pt x="0" y="3485972"/>
                  </a:lnTo>
                  <a:lnTo>
                    <a:pt x="4812741" y="3485972"/>
                  </a:lnTo>
                  <a:lnTo>
                    <a:pt x="4812741" y="0"/>
                  </a:lnTo>
                  <a:close/>
                </a:path>
              </a:pathLst>
            </a:custGeom>
            <a:solidFill>
              <a:srgbClr val="027547"/>
            </a:solidFill>
          </p:spPr>
          <p:txBody>
            <a:bodyPr wrap="square" lIns="0" tIns="0" rIns="0" bIns="0" rtlCol="0"/>
            <a:lstStyle/>
            <a:p>
              <a:endParaRPr/>
            </a:p>
          </p:txBody>
        </p:sp>
        <p:pic>
          <p:nvPicPr>
            <p:cNvPr id="7" name="object 7"/>
            <p:cNvPicPr/>
            <p:nvPr/>
          </p:nvPicPr>
          <p:blipFill>
            <a:blip r:embed="rId3" cstate="print"/>
            <a:stretch>
              <a:fillRect/>
            </a:stretch>
          </p:blipFill>
          <p:spPr>
            <a:xfrm>
              <a:off x="471263" y="1582407"/>
              <a:ext cx="4863109" cy="2739288"/>
            </a:xfrm>
            <a:prstGeom prst="rect">
              <a:avLst/>
            </a:prstGeom>
          </p:spPr>
        </p:pic>
        <p:pic>
          <p:nvPicPr>
            <p:cNvPr id="8" name="object 8"/>
            <p:cNvPicPr/>
            <p:nvPr/>
          </p:nvPicPr>
          <p:blipFill>
            <a:blip r:embed="rId4" cstate="print"/>
            <a:stretch>
              <a:fillRect/>
            </a:stretch>
          </p:blipFill>
          <p:spPr>
            <a:xfrm>
              <a:off x="5832462" y="3096285"/>
              <a:ext cx="4533226" cy="3162312"/>
            </a:xfrm>
            <a:prstGeom prst="rect">
              <a:avLst/>
            </a:prstGeom>
          </p:spPr>
        </p:pic>
      </p:grpSp>
      <p:sp>
        <p:nvSpPr>
          <p:cNvPr id="9" name="object 9"/>
          <p:cNvSpPr txBox="1"/>
          <p:nvPr/>
        </p:nvSpPr>
        <p:spPr>
          <a:xfrm>
            <a:off x="1088125" y="4621060"/>
            <a:ext cx="33712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72BF44"/>
                </a:solidFill>
                <a:latin typeface="Trebuchet MS"/>
                <a:cs typeface="Trebuchet MS"/>
              </a:rPr>
              <a:t>Helping</a:t>
            </a:r>
            <a:r>
              <a:rPr sz="1800" b="1" spc="-80" dirty="0">
                <a:solidFill>
                  <a:srgbClr val="72BF44"/>
                </a:solidFill>
                <a:latin typeface="Trebuchet MS"/>
                <a:cs typeface="Trebuchet MS"/>
              </a:rPr>
              <a:t> </a:t>
            </a:r>
            <a:r>
              <a:rPr sz="1800" b="1" spc="-50" dirty="0">
                <a:solidFill>
                  <a:srgbClr val="72BF44"/>
                </a:solidFill>
                <a:latin typeface="Trebuchet MS"/>
                <a:cs typeface="Trebuchet MS"/>
              </a:rPr>
              <a:t>people</a:t>
            </a:r>
            <a:r>
              <a:rPr sz="1800" b="1" spc="-80" dirty="0">
                <a:solidFill>
                  <a:srgbClr val="72BF44"/>
                </a:solidFill>
                <a:latin typeface="Trebuchet MS"/>
                <a:cs typeface="Trebuchet MS"/>
              </a:rPr>
              <a:t> </a:t>
            </a:r>
            <a:r>
              <a:rPr sz="1800" b="1" spc="-50" dirty="0">
                <a:solidFill>
                  <a:srgbClr val="72BF44"/>
                </a:solidFill>
                <a:latin typeface="Trebuchet MS"/>
                <a:cs typeface="Trebuchet MS"/>
              </a:rPr>
              <a:t>affected</a:t>
            </a:r>
            <a:r>
              <a:rPr sz="1800" b="1" spc="-80" dirty="0">
                <a:solidFill>
                  <a:srgbClr val="72BF44"/>
                </a:solidFill>
                <a:latin typeface="Trebuchet MS"/>
                <a:cs typeface="Trebuchet MS"/>
              </a:rPr>
              <a:t> </a:t>
            </a:r>
            <a:r>
              <a:rPr sz="1800" b="1" spc="-55" dirty="0">
                <a:solidFill>
                  <a:srgbClr val="72BF44"/>
                </a:solidFill>
                <a:latin typeface="Trebuchet MS"/>
                <a:cs typeface="Trebuchet MS"/>
              </a:rPr>
              <a:t>by</a:t>
            </a:r>
            <a:r>
              <a:rPr sz="1800" b="1" spc="-80" dirty="0">
                <a:solidFill>
                  <a:srgbClr val="72BF44"/>
                </a:solidFill>
                <a:latin typeface="Trebuchet MS"/>
                <a:cs typeface="Trebuchet MS"/>
              </a:rPr>
              <a:t> </a:t>
            </a:r>
            <a:r>
              <a:rPr sz="1800" b="1" spc="-10" dirty="0">
                <a:solidFill>
                  <a:srgbClr val="72BF44"/>
                </a:solidFill>
                <a:latin typeface="Trebuchet MS"/>
                <a:cs typeface="Trebuchet MS"/>
              </a:rPr>
              <a:t>flood</a:t>
            </a:r>
            <a:endParaRPr sz="1800" dirty="0">
              <a:latin typeface="Trebuchet MS"/>
              <a:cs typeface="Trebuchet MS"/>
            </a:endParaRPr>
          </a:p>
        </p:txBody>
      </p:sp>
      <p:sp>
        <p:nvSpPr>
          <p:cNvPr id="10" name="object 10"/>
          <p:cNvSpPr txBox="1"/>
          <p:nvPr/>
        </p:nvSpPr>
        <p:spPr>
          <a:xfrm>
            <a:off x="6131498" y="6538785"/>
            <a:ext cx="3877310" cy="574040"/>
          </a:xfrm>
          <a:prstGeom prst="rect">
            <a:avLst/>
          </a:prstGeom>
        </p:spPr>
        <p:txBody>
          <a:bodyPr vert="horz" wrap="square" lIns="0" tIns="12700" rIns="0" bIns="0" rtlCol="0">
            <a:spAutoFit/>
          </a:bodyPr>
          <a:lstStyle/>
          <a:p>
            <a:pPr marL="12700" marR="5080" indent="567055">
              <a:lnSpc>
                <a:spcPct val="100000"/>
              </a:lnSpc>
              <a:spcBef>
                <a:spcPts val="100"/>
              </a:spcBef>
            </a:pPr>
            <a:r>
              <a:rPr sz="1800" b="1" spc="-50" dirty="0">
                <a:solidFill>
                  <a:srgbClr val="027547"/>
                </a:solidFill>
                <a:latin typeface="Trebuchet MS"/>
                <a:cs typeface="Trebuchet MS"/>
              </a:rPr>
              <a:t>Certificate</a:t>
            </a:r>
            <a:r>
              <a:rPr sz="1800" b="1" spc="-90" dirty="0">
                <a:solidFill>
                  <a:srgbClr val="027547"/>
                </a:solidFill>
                <a:latin typeface="Trebuchet MS"/>
                <a:cs typeface="Trebuchet MS"/>
              </a:rPr>
              <a:t> </a:t>
            </a:r>
            <a:r>
              <a:rPr sz="1800" b="1" spc="-10" dirty="0">
                <a:solidFill>
                  <a:srgbClr val="027547"/>
                </a:solidFill>
                <a:latin typeface="Trebuchet MS"/>
                <a:cs typeface="Trebuchet MS"/>
              </a:rPr>
              <a:t>of</a:t>
            </a:r>
            <a:r>
              <a:rPr sz="1800" b="1" spc="-90" dirty="0">
                <a:solidFill>
                  <a:srgbClr val="027547"/>
                </a:solidFill>
                <a:latin typeface="Trebuchet MS"/>
                <a:cs typeface="Trebuchet MS"/>
              </a:rPr>
              <a:t> </a:t>
            </a:r>
            <a:r>
              <a:rPr sz="1800" b="1" spc="-10" dirty="0">
                <a:solidFill>
                  <a:srgbClr val="027547"/>
                </a:solidFill>
                <a:latin typeface="Trebuchet MS"/>
                <a:cs typeface="Trebuchet MS"/>
              </a:rPr>
              <a:t>Appreciation </a:t>
            </a:r>
            <a:r>
              <a:rPr sz="1800" b="1" spc="-50" dirty="0">
                <a:solidFill>
                  <a:srgbClr val="027547"/>
                </a:solidFill>
                <a:latin typeface="Trebuchet MS"/>
                <a:cs typeface="Trebuchet MS"/>
              </a:rPr>
              <a:t>Awarded</a:t>
            </a:r>
            <a:r>
              <a:rPr sz="1800" b="1" spc="-100" dirty="0">
                <a:solidFill>
                  <a:srgbClr val="027547"/>
                </a:solidFill>
                <a:latin typeface="Trebuchet MS"/>
                <a:cs typeface="Trebuchet MS"/>
              </a:rPr>
              <a:t> </a:t>
            </a:r>
            <a:r>
              <a:rPr sz="1800" b="1" spc="-55" dirty="0">
                <a:solidFill>
                  <a:srgbClr val="027547"/>
                </a:solidFill>
                <a:latin typeface="Trebuchet MS"/>
                <a:cs typeface="Trebuchet MS"/>
              </a:rPr>
              <a:t>by</a:t>
            </a:r>
            <a:r>
              <a:rPr sz="1800" b="1" spc="-95" dirty="0">
                <a:solidFill>
                  <a:srgbClr val="027547"/>
                </a:solidFill>
                <a:latin typeface="Trebuchet MS"/>
                <a:cs typeface="Trebuchet MS"/>
              </a:rPr>
              <a:t> </a:t>
            </a:r>
            <a:r>
              <a:rPr sz="1800" b="1" spc="-20" dirty="0">
                <a:solidFill>
                  <a:srgbClr val="027547"/>
                </a:solidFill>
                <a:latin typeface="Trebuchet MS"/>
                <a:cs typeface="Trebuchet MS"/>
              </a:rPr>
              <a:t>Serve</a:t>
            </a:r>
            <a:r>
              <a:rPr sz="1800" b="1" spc="-105" dirty="0">
                <a:solidFill>
                  <a:srgbClr val="027547"/>
                </a:solidFill>
                <a:latin typeface="Trebuchet MS"/>
                <a:cs typeface="Trebuchet MS"/>
              </a:rPr>
              <a:t> </a:t>
            </a:r>
            <a:r>
              <a:rPr sz="1800" b="1" spc="-10" dirty="0">
                <a:solidFill>
                  <a:srgbClr val="027547"/>
                </a:solidFill>
                <a:latin typeface="Trebuchet MS"/>
                <a:cs typeface="Trebuchet MS"/>
              </a:rPr>
              <a:t>Human</a:t>
            </a:r>
            <a:r>
              <a:rPr sz="1800" b="1" spc="-95" dirty="0">
                <a:solidFill>
                  <a:srgbClr val="027547"/>
                </a:solidFill>
                <a:latin typeface="Trebuchet MS"/>
                <a:cs typeface="Trebuchet MS"/>
              </a:rPr>
              <a:t> </a:t>
            </a:r>
            <a:r>
              <a:rPr sz="1800" b="1" spc="-45" dirty="0">
                <a:solidFill>
                  <a:srgbClr val="027547"/>
                </a:solidFill>
                <a:latin typeface="Trebuchet MS"/>
                <a:cs typeface="Trebuchet MS"/>
              </a:rPr>
              <a:t>Foundation</a:t>
            </a:r>
            <a:endParaRPr sz="1800" dirty="0">
              <a:latin typeface="Trebuchet MS"/>
              <a:cs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351" y="3250"/>
            <a:ext cx="10673639" cy="7507783"/>
          </a:xfrm>
          <a:prstGeom prst="rect">
            <a:avLst/>
          </a:prstGeom>
        </p:spPr>
      </p:pic>
      <p:sp>
        <p:nvSpPr>
          <p:cNvPr id="9" name="Rectangle 8">
            <a:extLst>
              <a:ext uri="{FF2B5EF4-FFF2-40B4-BE49-F238E27FC236}">
                <a16:creationId xmlns:a16="http://schemas.microsoft.com/office/drawing/2014/main" id="{B8863A0D-DB87-4A31-8E7B-E11C3AED1ABB}"/>
              </a:ext>
            </a:extLst>
          </p:cNvPr>
          <p:cNvSpPr/>
          <p:nvPr/>
        </p:nvSpPr>
        <p:spPr>
          <a:xfrm>
            <a:off x="0" y="-27483"/>
            <a:ext cx="10693400" cy="7538516"/>
          </a:xfrm>
          <a:prstGeom prst="rect">
            <a:avLst/>
          </a:prstGeom>
          <a:solidFill>
            <a:schemeClr val="bg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6096635" y="1022515"/>
            <a:ext cx="3669665" cy="574040"/>
          </a:xfrm>
          <a:prstGeom prst="rect">
            <a:avLst/>
          </a:prstGeom>
        </p:spPr>
        <p:txBody>
          <a:bodyPr vert="horz" wrap="square" lIns="0" tIns="12700" rIns="0" bIns="0" rtlCol="0">
            <a:spAutoFit/>
          </a:bodyPr>
          <a:lstStyle/>
          <a:p>
            <a:pPr marL="12700">
              <a:lnSpc>
                <a:spcPct val="100000"/>
              </a:lnSpc>
              <a:spcBef>
                <a:spcPts val="100"/>
              </a:spcBef>
            </a:pPr>
            <a:r>
              <a:rPr sz="3600" spc="-105" dirty="0"/>
              <a:t>Corporate</a:t>
            </a:r>
            <a:r>
              <a:rPr sz="3600" spc="-120" dirty="0"/>
              <a:t> </a:t>
            </a:r>
            <a:r>
              <a:rPr sz="3600" spc="-10" dirty="0"/>
              <a:t>Office</a:t>
            </a:r>
            <a:endParaRPr sz="3600" dirty="0"/>
          </a:p>
        </p:txBody>
      </p:sp>
      <p:sp>
        <p:nvSpPr>
          <p:cNvPr id="4" name="object 4"/>
          <p:cNvSpPr txBox="1"/>
          <p:nvPr/>
        </p:nvSpPr>
        <p:spPr>
          <a:xfrm>
            <a:off x="5234698" y="2359320"/>
            <a:ext cx="5146675" cy="2530180"/>
          </a:xfrm>
          <a:prstGeom prst="rect">
            <a:avLst/>
          </a:prstGeom>
        </p:spPr>
        <p:txBody>
          <a:bodyPr vert="horz" wrap="square" lIns="0" tIns="97790" rIns="0" bIns="0" rtlCol="0">
            <a:spAutoFit/>
          </a:bodyPr>
          <a:lstStyle/>
          <a:p>
            <a:pPr marL="128905" algn="ctr">
              <a:lnSpc>
                <a:spcPct val="100000"/>
              </a:lnSpc>
              <a:spcBef>
                <a:spcPts val="770"/>
              </a:spcBef>
            </a:pPr>
            <a:r>
              <a:rPr sz="2400" b="1" spc="-20" dirty="0">
                <a:solidFill>
                  <a:srgbClr val="72BF44"/>
                </a:solidFill>
                <a:latin typeface="Trebuchet MS"/>
                <a:cs typeface="Trebuchet MS"/>
              </a:rPr>
              <a:t>Head</a:t>
            </a:r>
            <a:r>
              <a:rPr sz="2400" b="1" spc="-160" dirty="0">
                <a:solidFill>
                  <a:srgbClr val="72BF44"/>
                </a:solidFill>
                <a:latin typeface="Trebuchet MS"/>
                <a:cs typeface="Trebuchet MS"/>
              </a:rPr>
              <a:t> </a:t>
            </a:r>
            <a:r>
              <a:rPr sz="2400" b="1" spc="-10" dirty="0">
                <a:solidFill>
                  <a:srgbClr val="72BF44"/>
                </a:solidFill>
                <a:latin typeface="Trebuchet MS"/>
                <a:cs typeface="Trebuchet MS"/>
              </a:rPr>
              <a:t>Office</a:t>
            </a:r>
            <a:endParaRPr sz="2400" dirty="0">
              <a:latin typeface="Trebuchet MS"/>
              <a:cs typeface="Trebuchet MS"/>
            </a:endParaRPr>
          </a:p>
          <a:p>
            <a:pPr marL="1065530" marR="1057275" indent="271780">
              <a:lnSpc>
                <a:spcPct val="100000"/>
              </a:lnSpc>
              <a:spcBef>
                <a:spcPts val="585"/>
              </a:spcBef>
            </a:pPr>
            <a:r>
              <a:rPr sz="2100" dirty="0">
                <a:solidFill>
                  <a:srgbClr val="010202"/>
                </a:solidFill>
                <a:latin typeface="Gill Sans MT"/>
                <a:cs typeface="Gill Sans MT"/>
              </a:rPr>
              <a:t>Tropical</a:t>
            </a:r>
            <a:r>
              <a:rPr sz="2100" spc="125" dirty="0">
                <a:solidFill>
                  <a:srgbClr val="010202"/>
                </a:solidFill>
                <a:latin typeface="Gill Sans MT"/>
                <a:cs typeface="Gill Sans MT"/>
              </a:rPr>
              <a:t> </a:t>
            </a:r>
            <a:r>
              <a:rPr sz="2100" spc="105" dirty="0">
                <a:solidFill>
                  <a:srgbClr val="010202"/>
                </a:solidFill>
                <a:latin typeface="Gill Sans MT"/>
                <a:cs typeface="Gill Sans MT"/>
              </a:rPr>
              <a:t>Molla</a:t>
            </a:r>
            <a:r>
              <a:rPr sz="2100" spc="70" dirty="0">
                <a:solidFill>
                  <a:srgbClr val="010202"/>
                </a:solidFill>
                <a:latin typeface="Gill Sans MT"/>
                <a:cs typeface="Gill Sans MT"/>
              </a:rPr>
              <a:t> </a:t>
            </a:r>
            <a:r>
              <a:rPr sz="2100" spc="-10" dirty="0">
                <a:solidFill>
                  <a:srgbClr val="010202"/>
                </a:solidFill>
                <a:latin typeface="Gill Sans MT"/>
                <a:cs typeface="Gill Sans MT"/>
              </a:rPr>
              <a:t>Tower </a:t>
            </a:r>
            <a:r>
              <a:rPr sz="2100" spc="200" dirty="0">
                <a:solidFill>
                  <a:srgbClr val="010202"/>
                </a:solidFill>
                <a:latin typeface="Gill Sans MT"/>
                <a:cs typeface="Gill Sans MT"/>
              </a:rPr>
              <a:t>Sha</a:t>
            </a:r>
            <a:r>
              <a:rPr sz="2100" spc="-65" dirty="0">
                <a:solidFill>
                  <a:srgbClr val="010202"/>
                </a:solidFill>
                <a:latin typeface="Gill Sans MT"/>
                <a:cs typeface="Gill Sans MT"/>
              </a:rPr>
              <a:t> </a:t>
            </a:r>
            <a:r>
              <a:rPr sz="2100" spc="155" dirty="0">
                <a:solidFill>
                  <a:srgbClr val="010202"/>
                </a:solidFill>
                <a:latin typeface="Gill Sans MT"/>
                <a:cs typeface="Gill Sans MT"/>
              </a:rPr>
              <a:t>15/1</a:t>
            </a:r>
            <a:r>
              <a:rPr sz="2100" spc="-65" dirty="0">
                <a:solidFill>
                  <a:srgbClr val="010202"/>
                </a:solidFill>
                <a:latin typeface="Gill Sans MT"/>
                <a:cs typeface="Gill Sans MT"/>
              </a:rPr>
              <a:t> </a:t>
            </a:r>
            <a:r>
              <a:rPr sz="2100" spc="-110" dirty="0">
                <a:solidFill>
                  <a:srgbClr val="010202"/>
                </a:solidFill>
                <a:latin typeface="Gill Sans MT"/>
                <a:cs typeface="Gill Sans MT"/>
              </a:rPr>
              <a:t>-</a:t>
            </a:r>
            <a:r>
              <a:rPr sz="2100" spc="-65" dirty="0">
                <a:solidFill>
                  <a:srgbClr val="010202"/>
                </a:solidFill>
                <a:latin typeface="Gill Sans MT"/>
                <a:cs typeface="Gill Sans MT"/>
              </a:rPr>
              <a:t> </a:t>
            </a:r>
            <a:r>
              <a:rPr sz="2100" spc="155" dirty="0">
                <a:solidFill>
                  <a:srgbClr val="010202"/>
                </a:solidFill>
                <a:latin typeface="Gill Sans MT"/>
                <a:cs typeface="Gill Sans MT"/>
              </a:rPr>
              <a:t>15/4</a:t>
            </a:r>
            <a:r>
              <a:rPr sz="2100" spc="-65" dirty="0">
                <a:solidFill>
                  <a:srgbClr val="010202"/>
                </a:solidFill>
                <a:latin typeface="Gill Sans MT"/>
                <a:cs typeface="Gill Sans MT"/>
              </a:rPr>
              <a:t> </a:t>
            </a:r>
            <a:r>
              <a:rPr sz="2100" dirty="0">
                <a:solidFill>
                  <a:srgbClr val="010202"/>
                </a:solidFill>
                <a:latin typeface="Gill Sans MT"/>
                <a:cs typeface="Gill Sans MT"/>
              </a:rPr>
              <a:t>,</a:t>
            </a:r>
            <a:r>
              <a:rPr sz="2100" spc="-65" dirty="0">
                <a:solidFill>
                  <a:srgbClr val="010202"/>
                </a:solidFill>
                <a:latin typeface="Gill Sans MT"/>
                <a:cs typeface="Gill Sans MT"/>
              </a:rPr>
              <a:t> </a:t>
            </a:r>
            <a:r>
              <a:rPr sz="2100" spc="65" dirty="0">
                <a:solidFill>
                  <a:srgbClr val="010202"/>
                </a:solidFill>
                <a:latin typeface="Gill Sans MT"/>
                <a:cs typeface="Gill Sans MT"/>
              </a:rPr>
              <a:t>Level-</a:t>
            </a:r>
            <a:r>
              <a:rPr lang="en-US" sz="2100" spc="45" dirty="0">
                <a:solidFill>
                  <a:srgbClr val="010202"/>
                </a:solidFill>
                <a:latin typeface="Gill Sans MT"/>
                <a:cs typeface="Gill Sans MT"/>
              </a:rPr>
              <a:t>9</a:t>
            </a:r>
            <a:endParaRPr sz="2100" dirty="0">
              <a:latin typeface="Gill Sans MT"/>
              <a:cs typeface="Gill Sans MT"/>
            </a:endParaRPr>
          </a:p>
          <a:p>
            <a:pPr marL="12700" marR="5080" algn="ctr">
              <a:lnSpc>
                <a:spcPct val="100000"/>
              </a:lnSpc>
            </a:pPr>
            <a:r>
              <a:rPr sz="2100" spc="65" dirty="0">
                <a:solidFill>
                  <a:srgbClr val="010202"/>
                </a:solidFill>
                <a:latin typeface="Gill Sans MT"/>
                <a:cs typeface="Gill Sans MT"/>
              </a:rPr>
              <a:t>Progoti</a:t>
            </a:r>
            <a:r>
              <a:rPr sz="2100" spc="30" dirty="0">
                <a:solidFill>
                  <a:srgbClr val="010202"/>
                </a:solidFill>
                <a:latin typeface="Gill Sans MT"/>
                <a:cs typeface="Gill Sans MT"/>
              </a:rPr>
              <a:t> </a:t>
            </a:r>
            <a:r>
              <a:rPr sz="2100" dirty="0">
                <a:solidFill>
                  <a:srgbClr val="010202"/>
                </a:solidFill>
                <a:latin typeface="Gill Sans MT"/>
                <a:cs typeface="Gill Sans MT"/>
              </a:rPr>
              <a:t>Shoroni,</a:t>
            </a:r>
            <a:r>
              <a:rPr sz="2100" spc="35" dirty="0">
                <a:solidFill>
                  <a:srgbClr val="010202"/>
                </a:solidFill>
                <a:latin typeface="Gill Sans MT"/>
                <a:cs typeface="Gill Sans MT"/>
              </a:rPr>
              <a:t> </a:t>
            </a:r>
            <a:r>
              <a:rPr sz="2100" spc="90" dirty="0">
                <a:solidFill>
                  <a:srgbClr val="010202"/>
                </a:solidFill>
                <a:latin typeface="Gill Sans MT"/>
                <a:cs typeface="Gill Sans MT"/>
              </a:rPr>
              <a:t>Middle</a:t>
            </a:r>
            <a:r>
              <a:rPr sz="2100" spc="35" dirty="0">
                <a:solidFill>
                  <a:srgbClr val="010202"/>
                </a:solidFill>
                <a:latin typeface="Gill Sans MT"/>
                <a:cs typeface="Gill Sans MT"/>
              </a:rPr>
              <a:t> </a:t>
            </a:r>
            <a:r>
              <a:rPr sz="2100" spc="130" dirty="0">
                <a:solidFill>
                  <a:srgbClr val="010202"/>
                </a:solidFill>
                <a:latin typeface="Gill Sans MT"/>
                <a:cs typeface="Gill Sans MT"/>
              </a:rPr>
              <a:t>Badda,</a:t>
            </a:r>
            <a:r>
              <a:rPr sz="2100" spc="35" dirty="0">
                <a:solidFill>
                  <a:srgbClr val="010202"/>
                </a:solidFill>
                <a:latin typeface="Gill Sans MT"/>
                <a:cs typeface="Gill Sans MT"/>
              </a:rPr>
              <a:t> </a:t>
            </a:r>
            <a:r>
              <a:rPr sz="2100" spc="80" dirty="0">
                <a:solidFill>
                  <a:srgbClr val="010202"/>
                </a:solidFill>
                <a:latin typeface="Gill Sans MT"/>
                <a:cs typeface="Gill Sans MT"/>
              </a:rPr>
              <a:t>Dhaka-</a:t>
            </a:r>
            <a:r>
              <a:rPr sz="2100" spc="60" dirty="0">
                <a:solidFill>
                  <a:srgbClr val="010202"/>
                </a:solidFill>
                <a:latin typeface="Gill Sans MT"/>
                <a:cs typeface="Gill Sans MT"/>
              </a:rPr>
              <a:t>1212 Telephone:</a:t>
            </a:r>
            <a:r>
              <a:rPr sz="2100" spc="-55" dirty="0">
                <a:solidFill>
                  <a:srgbClr val="010202"/>
                </a:solidFill>
                <a:latin typeface="Gill Sans MT"/>
                <a:cs typeface="Gill Sans MT"/>
              </a:rPr>
              <a:t> </a:t>
            </a:r>
            <a:r>
              <a:rPr sz="2100" spc="85" dirty="0">
                <a:solidFill>
                  <a:srgbClr val="010202"/>
                </a:solidFill>
                <a:latin typeface="Gill Sans MT"/>
                <a:cs typeface="Gill Sans MT"/>
              </a:rPr>
              <a:t>+880</a:t>
            </a:r>
            <a:r>
              <a:rPr sz="2100" spc="-55" dirty="0">
                <a:solidFill>
                  <a:srgbClr val="010202"/>
                </a:solidFill>
                <a:latin typeface="Gill Sans MT"/>
                <a:cs typeface="Gill Sans MT"/>
              </a:rPr>
              <a:t> </a:t>
            </a:r>
            <a:r>
              <a:rPr sz="2100" spc="114" dirty="0">
                <a:solidFill>
                  <a:srgbClr val="010202"/>
                </a:solidFill>
                <a:latin typeface="Gill Sans MT"/>
                <a:cs typeface="Gill Sans MT"/>
              </a:rPr>
              <a:t>961305050</a:t>
            </a:r>
            <a:r>
              <a:rPr lang="en-US" sz="2100" spc="114" dirty="0">
                <a:solidFill>
                  <a:srgbClr val="010202"/>
                </a:solidFill>
                <a:latin typeface="Gill Sans MT"/>
                <a:cs typeface="Gill Sans MT"/>
              </a:rPr>
              <a:t>8</a:t>
            </a:r>
            <a:endParaRPr sz="2100" dirty="0">
              <a:latin typeface="Gill Sans MT"/>
              <a:cs typeface="Gill Sans MT"/>
            </a:endParaRPr>
          </a:p>
          <a:p>
            <a:pPr algn="ctr">
              <a:lnSpc>
                <a:spcPct val="100000"/>
              </a:lnSpc>
            </a:pPr>
            <a:r>
              <a:rPr sz="2100" spc="114" dirty="0">
                <a:solidFill>
                  <a:srgbClr val="010202"/>
                </a:solidFill>
                <a:latin typeface="Gill Sans MT"/>
                <a:cs typeface="Gill Sans MT"/>
              </a:rPr>
              <a:t>Email:</a:t>
            </a:r>
            <a:r>
              <a:rPr sz="2100" spc="-40" dirty="0">
                <a:solidFill>
                  <a:srgbClr val="010202"/>
                </a:solidFill>
                <a:latin typeface="Gill Sans MT"/>
                <a:cs typeface="Gill Sans MT"/>
              </a:rPr>
              <a:t> </a:t>
            </a:r>
            <a:r>
              <a:rPr sz="2100" spc="95" dirty="0">
                <a:solidFill>
                  <a:srgbClr val="010202"/>
                </a:solidFill>
                <a:latin typeface="Gill Sans MT"/>
                <a:cs typeface="Gill Sans MT"/>
              </a:rPr>
              <a:t>info@globaledgebd.com</a:t>
            </a:r>
            <a:endParaRPr sz="2100" dirty="0">
              <a:latin typeface="Gill Sans MT"/>
              <a:cs typeface="Gill Sans MT"/>
            </a:endParaRPr>
          </a:p>
          <a:p>
            <a:pPr>
              <a:lnSpc>
                <a:spcPct val="100000"/>
              </a:lnSpc>
            </a:pPr>
            <a:endParaRPr sz="2400" dirty="0">
              <a:latin typeface="Gill Sans MT"/>
              <a:cs typeface="Gill Sans MT"/>
            </a:endParaRPr>
          </a:p>
        </p:txBody>
      </p:sp>
      <p:grpSp>
        <p:nvGrpSpPr>
          <p:cNvPr id="5" name="object 5"/>
          <p:cNvGrpSpPr/>
          <p:nvPr/>
        </p:nvGrpSpPr>
        <p:grpSpPr>
          <a:xfrm>
            <a:off x="0" y="12"/>
            <a:ext cx="6534150" cy="7560309"/>
            <a:chOff x="0" y="12"/>
            <a:chExt cx="6534150" cy="7560309"/>
          </a:xfrm>
        </p:grpSpPr>
        <p:sp>
          <p:nvSpPr>
            <p:cNvPr id="6" name="object 6"/>
            <p:cNvSpPr/>
            <p:nvPr/>
          </p:nvSpPr>
          <p:spPr>
            <a:xfrm>
              <a:off x="0" y="1666163"/>
              <a:ext cx="4444365" cy="5894070"/>
            </a:xfrm>
            <a:custGeom>
              <a:avLst/>
              <a:gdLst/>
              <a:ahLst/>
              <a:cxnLst/>
              <a:rect l="l" t="t" r="r" b="b"/>
              <a:pathLst>
                <a:path w="4444365" h="5894070">
                  <a:moveTo>
                    <a:pt x="2794269" y="0"/>
                  </a:moveTo>
                  <a:lnTo>
                    <a:pt x="0" y="2794317"/>
                  </a:lnTo>
                  <a:lnTo>
                    <a:pt x="0" y="5893841"/>
                  </a:lnTo>
                  <a:lnTo>
                    <a:pt x="199406" y="5893841"/>
                  </a:lnTo>
                  <a:lnTo>
                    <a:pt x="4443768" y="1649503"/>
                  </a:lnTo>
                  <a:lnTo>
                    <a:pt x="2794269" y="0"/>
                  </a:lnTo>
                  <a:close/>
                </a:path>
              </a:pathLst>
            </a:custGeom>
            <a:solidFill>
              <a:srgbClr val="E8E8E8"/>
            </a:solidFill>
          </p:spPr>
          <p:txBody>
            <a:bodyPr wrap="square" lIns="0" tIns="0" rIns="0" bIns="0" rtlCol="0"/>
            <a:lstStyle/>
            <a:p>
              <a:endParaRPr/>
            </a:p>
          </p:txBody>
        </p:sp>
        <p:sp>
          <p:nvSpPr>
            <p:cNvPr id="7" name="object 7"/>
            <p:cNvSpPr/>
            <p:nvPr/>
          </p:nvSpPr>
          <p:spPr>
            <a:xfrm>
              <a:off x="0" y="12"/>
              <a:ext cx="3585845" cy="7147559"/>
            </a:xfrm>
            <a:custGeom>
              <a:avLst/>
              <a:gdLst/>
              <a:ahLst/>
              <a:cxnLst/>
              <a:rect l="l" t="t" r="r" b="b"/>
              <a:pathLst>
                <a:path w="3585845" h="7147559">
                  <a:moveTo>
                    <a:pt x="23850" y="0"/>
                  </a:moveTo>
                  <a:lnTo>
                    <a:pt x="0" y="0"/>
                  </a:lnTo>
                  <a:lnTo>
                    <a:pt x="0" y="7147521"/>
                  </a:lnTo>
                  <a:lnTo>
                    <a:pt x="3585362" y="3523500"/>
                  </a:lnTo>
                  <a:lnTo>
                    <a:pt x="23850" y="0"/>
                  </a:lnTo>
                  <a:close/>
                </a:path>
              </a:pathLst>
            </a:custGeom>
            <a:solidFill>
              <a:srgbClr val="72BF44"/>
            </a:solidFill>
          </p:spPr>
          <p:txBody>
            <a:bodyPr wrap="square" lIns="0" tIns="0" rIns="0" bIns="0" rtlCol="0"/>
            <a:lstStyle/>
            <a:p>
              <a:endParaRPr/>
            </a:p>
          </p:txBody>
        </p:sp>
        <p:sp>
          <p:nvSpPr>
            <p:cNvPr id="8" name="object 8"/>
            <p:cNvSpPr/>
            <p:nvPr/>
          </p:nvSpPr>
          <p:spPr>
            <a:xfrm>
              <a:off x="0" y="12"/>
              <a:ext cx="6534150" cy="6534150"/>
            </a:xfrm>
            <a:custGeom>
              <a:avLst/>
              <a:gdLst/>
              <a:ahLst/>
              <a:cxnLst/>
              <a:rect l="l" t="t" r="r" b="b"/>
              <a:pathLst>
                <a:path w="6534150" h="6534150">
                  <a:moveTo>
                    <a:pt x="6533946" y="0"/>
                  </a:moveTo>
                  <a:lnTo>
                    <a:pt x="4432769" y="0"/>
                  </a:lnTo>
                  <a:lnTo>
                    <a:pt x="0" y="4432769"/>
                  </a:lnTo>
                  <a:lnTo>
                    <a:pt x="0" y="6533921"/>
                  </a:lnTo>
                  <a:lnTo>
                    <a:pt x="6533946" y="0"/>
                  </a:lnTo>
                  <a:close/>
                </a:path>
              </a:pathLst>
            </a:custGeom>
            <a:solidFill>
              <a:srgbClr val="027547"/>
            </a:solidFill>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363"/>
            <a:ext cx="10692130" cy="7532370"/>
            <a:chOff x="0" y="10363"/>
            <a:chExt cx="10692130" cy="7532370"/>
          </a:xfrm>
        </p:grpSpPr>
        <p:pic>
          <p:nvPicPr>
            <p:cNvPr id="3" name="object 3"/>
            <p:cNvPicPr/>
            <p:nvPr/>
          </p:nvPicPr>
          <p:blipFill>
            <a:blip r:embed="rId2" cstate="print"/>
            <a:stretch>
              <a:fillRect/>
            </a:stretch>
          </p:blipFill>
          <p:spPr>
            <a:xfrm>
              <a:off x="0" y="10363"/>
              <a:ext cx="10692003" cy="7531874"/>
            </a:xfrm>
            <a:prstGeom prst="rect">
              <a:avLst/>
            </a:prstGeom>
          </p:spPr>
        </p:pic>
        <p:sp>
          <p:nvSpPr>
            <p:cNvPr id="4" name="object 4"/>
            <p:cNvSpPr/>
            <p:nvPr/>
          </p:nvSpPr>
          <p:spPr>
            <a:xfrm>
              <a:off x="0" y="3894708"/>
              <a:ext cx="10678160" cy="3096895"/>
            </a:xfrm>
            <a:custGeom>
              <a:avLst/>
              <a:gdLst/>
              <a:ahLst/>
              <a:cxnLst/>
              <a:rect l="l" t="t" r="r" b="b"/>
              <a:pathLst>
                <a:path w="10678160" h="3096895">
                  <a:moveTo>
                    <a:pt x="4651197" y="166751"/>
                  </a:moveTo>
                  <a:lnTo>
                    <a:pt x="4645012" y="122428"/>
                  </a:lnTo>
                  <a:lnTo>
                    <a:pt x="4627588" y="82588"/>
                  </a:lnTo>
                  <a:lnTo>
                    <a:pt x="4600562" y="48844"/>
                  </a:lnTo>
                  <a:lnTo>
                    <a:pt x="4565586" y="22771"/>
                  </a:lnTo>
                  <a:lnTo>
                    <a:pt x="4524299" y="5956"/>
                  </a:lnTo>
                  <a:lnTo>
                    <a:pt x="4478350" y="0"/>
                  </a:lnTo>
                  <a:lnTo>
                    <a:pt x="0" y="0"/>
                  </a:lnTo>
                  <a:lnTo>
                    <a:pt x="0" y="3096501"/>
                  </a:lnTo>
                  <a:lnTo>
                    <a:pt x="4478350" y="3096501"/>
                  </a:lnTo>
                  <a:lnTo>
                    <a:pt x="4524299" y="3090545"/>
                  </a:lnTo>
                  <a:lnTo>
                    <a:pt x="4565586" y="3073743"/>
                  </a:lnTo>
                  <a:lnTo>
                    <a:pt x="4600562" y="3047669"/>
                  </a:lnTo>
                  <a:lnTo>
                    <a:pt x="4627588" y="3013913"/>
                  </a:lnTo>
                  <a:lnTo>
                    <a:pt x="4645012" y="2974073"/>
                  </a:lnTo>
                  <a:lnTo>
                    <a:pt x="4651197" y="2929737"/>
                  </a:lnTo>
                  <a:lnTo>
                    <a:pt x="4651197" y="166751"/>
                  </a:lnTo>
                  <a:close/>
                </a:path>
                <a:path w="10678160" h="3096895">
                  <a:moveTo>
                    <a:pt x="10678046" y="0"/>
                  </a:moveTo>
                  <a:lnTo>
                    <a:pt x="6124791" y="0"/>
                  </a:lnTo>
                  <a:lnTo>
                    <a:pt x="6077420" y="5956"/>
                  </a:lnTo>
                  <a:lnTo>
                    <a:pt x="6034849" y="22771"/>
                  </a:lnTo>
                  <a:lnTo>
                    <a:pt x="5998794" y="48844"/>
                  </a:lnTo>
                  <a:lnTo>
                    <a:pt x="5970917" y="82600"/>
                  </a:lnTo>
                  <a:lnTo>
                    <a:pt x="5952960" y="122428"/>
                  </a:lnTo>
                  <a:lnTo>
                    <a:pt x="5946597" y="166763"/>
                  </a:lnTo>
                  <a:lnTo>
                    <a:pt x="5946597" y="2929737"/>
                  </a:lnTo>
                  <a:lnTo>
                    <a:pt x="5952960" y="2974073"/>
                  </a:lnTo>
                  <a:lnTo>
                    <a:pt x="5970917" y="3013913"/>
                  </a:lnTo>
                  <a:lnTo>
                    <a:pt x="5998794" y="3047669"/>
                  </a:lnTo>
                  <a:lnTo>
                    <a:pt x="6034849" y="3073743"/>
                  </a:lnTo>
                  <a:lnTo>
                    <a:pt x="6077420" y="3090545"/>
                  </a:lnTo>
                  <a:lnTo>
                    <a:pt x="6124791" y="3096501"/>
                  </a:lnTo>
                  <a:lnTo>
                    <a:pt x="10678046" y="3096501"/>
                  </a:lnTo>
                  <a:lnTo>
                    <a:pt x="10678046" y="0"/>
                  </a:lnTo>
                  <a:close/>
                </a:path>
              </a:pathLst>
            </a:custGeom>
            <a:solidFill>
              <a:srgbClr val="027547">
                <a:alpha val="14999"/>
              </a:srgbClr>
            </a:solidFill>
          </p:spPr>
          <p:txBody>
            <a:bodyPr wrap="square" lIns="0" tIns="0" rIns="0" bIns="0" rtlCol="0"/>
            <a:lstStyle/>
            <a:p>
              <a:endParaRPr/>
            </a:p>
          </p:txBody>
        </p:sp>
      </p:grpSp>
      <p:sp>
        <p:nvSpPr>
          <p:cNvPr id="5" name="object 5"/>
          <p:cNvSpPr txBox="1"/>
          <p:nvPr/>
        </p:nvSpPr>
        <p:spPr>
          <a:xfrm>
            <a:off x="469900" y="4104220"/>
            <a:ext cx="3924772" cy="263149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231F20"/>
                </a:solidFill>
                <a:latin typeface="Trebuchet MS"/>
                <a:cs typeface="Trebuchet MS"/>
              </a:rPr>
              <a:t>AREA</a:t>
            </a:r>
            <a:r>
              <a:rPr sz="1800" b="1" spc="-5" dirty="0">
                <a:solidFill>
                  <a:srgbClr val="231F20"/>
                </a:solidFill>
                <a:latin typeface="Trebuchet MS"/>
                <a:cs typeface="Trebuchet MS"/>
              </a:rPr>
              <a:t> </a:t>
            </a:r>
            <a:r>
              <a:rPr sz="1800" b="1" spc="-55" dirty="0">
                <a:solidFill>
                  <a:srgbClr val="231F20"/>
                </a:solidFill>
                <a:latin typeface="Trebuchet MS"/>
                <a:cs typeface="Trebuchet MS"/>
              </a:rPr>
              <a:t>OF</a:t>
            </a:r>
            <a:r>
              <a:rPr sz="1800" b="1" spc="-5" dirty="0">
                <a:solidFill>
                  <a:srgbClr val="231F20"/>
                </a:solidFill>
                <a:latin typeface="Trebuchet MS"/>
                <a:cs typeface="Trebuchet MS"/>
              </a:rPr>
              <a:t> </a:t>
            </a:r>
            <a:r>
              <a:rPr sz="1800" b="1" spc="60" dirty="0">
                <a:solidFill>
                  <a:srgbClr val="231F20"/>
                </a:solidFill>
                <a:latin typeface="Trebuchet MS"/>
                <a:cs typeface="Trebuchet MS"/>
              </a:rPr>
              <a:t>BUSINESS</a:t>
            </a:r>
            <a:endParaRPr sz="1800" dirty="0">
              <a:latin typeface="Trebuchet MS"/>
              <a:cs typeface="Trebuchet MS"/>
            </a:endParaRPr>
          </a:p>
          <a:p>
            <a:pPr marL="12700" marR="5080">
              <a:lnSpc>
                <a:spcPts val="1400"/>
              </a:lnSpc>
              <a:spcBef>
                <a:spcPts val="1320"/>
              </a:spcBef>
            </a:pPr>
            <a:r>
              <a:rPr sz="1400" dirty="0">
                <a:solidFill>
                  <a:srgbClr val="231F20"/>
                </a:solidFill>
                <a:latin typeface="Gill Sans MT"/>
                <a:cs typeface="Gill Sans MT"/>
              </a:rPr>
              <a:t>Global</a:t>
            </a:r>
            <a:r>
              <a:rPr sz="1400" spc="5" dirty="0">
                <a:solidFill>
                  <a:srgbClr val="231F20"/>
                </a:solidFill>
                <a:latin typeface="Gill Sans MT"/>
                <a:cs typeface="Gill Sans MT"/>
              </a:rPr>
              <a:t> </a:t>
            </a:r>
            <a:r>
              <a:rPr sz="1400" spc="95" dirty="0">
                <a:solidFill>
                  <a:srgbClr val="231F20"/>
                </a:solidFill>
                <a:latin typeface="Gill Sans MT"/>
                <a:cs typeface="Gill Sans MT"/>
              </a:rPr>
              <a:t>Edge</a:t>
            </a:r>
            <a:r>
              <a:rPr sz="1400" spc="5" dirty="0">
                <a:solidFill>
                  <a:srgbClr val="231F20"/>
                </a:solidFill>
                <a:latin typeface="Gill Sans MT"/>
                <a:cs typeface="Gill Sans MT"/>
              </a:rPr>
              <a:t> </a:t>
            </a:r>
            <a:r>
              <a:rPr sz="1400" spc="80" dirty="0">
                <a:solidFill>
                  <a:srgbClr val="231F20"/>
                </a:solidFill>
                <a:latin typeface="Gill Sans MT"/>
                <a:cs typeface="Gill Sans MT"/>
              </a:rPr>
              <a:t>Medical</a:t>
            </a:r>
            <a:r>
              <a:rPr sz="1400" spc="5" dirty="0">
                <a:solidFill>
                  <a:srgbClr val="231F20"/>
                </a:solidFill>
                <a:latin typeface="Gill Sans MT"/>
                <a:cs typeface="Gill Sans MT"/>
              </a:rPr>
              <a:t> </a:t>
            </a:r>
            <a:r>
              <a:rPr sz="1400" spc="60" dirty="0">
                <a:solidFill>
                  <a:srgbClr val="231F20"/>
                </a:solidFill>
                <a:latin typeface="Gill Sans MT"/>
                <a:cs typeface="Gill Sans MT"/>
              </a:rPr>
              <a:t>Equipment</a:t>
            </a:r>
            <a:r>
              <a:rPr sz="1400" spc="10" dirty="0">
                <a:solidFill>
                  <a:srgbClr val="231F20"/>
                </a:solidFill>
                <a:latin typeface="Gill Sans MT"/>
                <a:cs typeface="Gill Sans MT"/>
              </a:rPr>
              <a:t> </a:t>
            </a:r>
            <a:r>
              <a:rPr sz="1400" spc="55" dirty="0">
                <a:solidFill>
                  <a:srgbClr val="231F20"/>
                </a:solidFill>
                <a:latin typeface="Gill Sans MT"/>
                <a:cs typeface="Gill Sans MT"/>
              </a:rPr>
              <a:t>operates</a:t>
            </a:r>
            <a:r>
              <a:rPr sz="1400" spc="5" dirty="0">
                <a:solidFill>
                  <a:srgbClr val="231F20"/>
                </a:solidFill>
                <a:latin typeface="Gill Sans MT"/>
                <a:cs typeface="Gill Sans MT"/>
              </a:rPr>
              <a:t> </a:t>
            </a:r>
            <a:r>
              <a:rPr sz="1400" spc="40" dirty="0">
                <a:solidFill>
                  <a:srgbClr val="231F20"/>
                </a:solidFill>
                <a:latin typeface="Gill Sans MT"/>
                <a:cs typeface="Gill Sans MT"/>
              </a:rPr>
              <a:t>its </a:t>
            </a:r>
            <a:r>
              <a:rPr sz="1400" dirty="0">
                <a:solidFill>
                  <a:srgbClr val="231F20"/>
                </a:solidFill>
                <a:latin typeface="Gill Sans MT"/>
                <a:cs typeface="Gill Sans MT"/>
              </a:rPr>
              <a:t>core</a:t>
            </a:r>
            <a:r>
              <a:rPr sz="1400" spc="45" dirty="0">
                <a:solidFill>
                  <a:srgbClr val="231F20"/>
                </a:solidFill>
                <a:latin typeface="Gill Sans MT"/>
                <a:cs typeface="Gill Sans MT"/>
              </a:rPr>
              <a:t> </a:t>
            </a:r>
            <a:r>
              <a:rPr sz="1400" spc="100" dirty="0">
                <a:solidFill>
                  <a:srgbClr val="231F20"/>
                </a:solidFill>
                <a:latin typeface="Gill Sans MT"/>
                <a:cs typeface="Gill Sans MT"/>
              </a:rPr>
              <a:t>business</a:t>
            </a:r>
            <a:r>
              <a:rPr sz="1400" spc="45" dirty="0">
                <a:solidFill>
                  <a:srgbClr val="231F20"/>
                </a:solidFill>
                <a:latin typeface="Gill Sans MT"/>
                <a:cs typeface="Gill Sans MT"/>
              </a:rPr>
              <a:t> </a:t>
            </a:r>
            <a:r>
              <a:rPr sz="1400" spc="90" dirty="0">
                <a:solidFill>
                  <a:srgbClr val="231F20"/>
                </a:solidFill>
                <a:latin typeface="Gill Sans MT"/>
                <a:cs typeface="Gill Sans MT"/>
              </a:rPr>
              <a:t>across</a:t>
            </a:r>
            <a:r>
              <a:rPr sz="1400" spc="45" dirty="0">
                <a:solidFill>
                  <a:srgbClr val="231F20"/>
                </a:solidFill>
                <a:latin typeface="Gill Sans MT"/>
                <a:cs typeface="Gill Sans MT"/>
              </a:rPr>
              <a:t> </a:t>
            </a:r>
            <a:r>
              <a:rPr sz="1400" dirty="0">
                <a:solidFill>
                  <a:srgbClr val="231F20"/>
                </a:solidFill>
                <a:latin typeface="Gill Sans MT"/>
                <a:cs typeface="Gill Sans MT"/>
              </a:rPr>
              <a:t>three</a:t>
            </a:r>
            <a:r>
              <a:rPr sz="1400" spc="45" dirty="0">
                <a:solidFill>
                  <a:srgbClr val="231F20"/>
                </a:solidFill>
                <a:latin typeface="Gill Sans MT"/>
                <a:cs typeface="Gill Sans MT"/>
              </a:rPr>
              <a:t> </a:t>
            </a:r>
            <a:r>
              <a:rPr sz="1400" dirty="0">
                <a:solidFill>
                  <a:srgbClr val="231F20"/>
                </a:solidFill>
                <a:latin typeface="Gill Sans MT"/>
                <a:cs typeface="Gill Sans MT"/>
              </a:rPr>
              <a:t>major</a:t>
            </a:r>
            <a:r>
              <a:rPr sz="1400" spc="45" dirty="0">
                <a:solidFill>
                  <a:srgbClr val="231F20"/>
                </a:solidFill>
                <a:latin typeface="Gill Sans MT"/>
                <a:cs typeface="Gill Sans MT"/>
              </a:rPr>
              <a:t> </a:t>
            </a:r>
            <a:r>
              <a:rPr sz="1400" spc="55" dirty="0">
                <a:solidFill>
                  <a:srgbClr val="231F20"/>
                </a:solidFill>
                <a:latin typeface="Gill Sans MT"/>
                <a:cs typeface="Gill Sans MT"/>
              </a:rPr>
              <a:t>divisions, </a:t>
            </a:r>
            <a:r>
              <a:rPr sz="1400" spc="85" dirty="0">
                <a:solidFill>
                  <a:srgbClr val="231F20"/>
                </a:solidFill>
                <a:latin typeface="Gill Sans MT"/>
                <a:cs typeface="Gill Sans MT"/>
              </a:rPr>
              <a:t>segregated</a:t>
            </a:r>
            <a:r>
              <a:rPr sz="1400" spc="65" dirty="0">
                <a:solidFill>
                  <a:srgbClr val="231F20"/>
                </a:solidFill>
                <a:latin typeface="Gill Sans MT"/>
                <a:cs typeface="Gill Sans MT"/>
              </a:rPr>
              <a:t> </a:t>
            </a:r>
            <a:r>
              <a:rPr sz="1400" spc="60" dirty="0">
                <a:solidFill>
                  <a:srgbClr val="231F20"/>
                </a:solidFill>
                <a:latin typeface="Gill Sans MT"/>
                <a:cs typeface="Gill Sans MT"/>
              </a:rPr>
              <a:t>by</a:t>
            </a:r>
            <a:r>
              <a:rPr sz="1400" spc="70" dirty="0">
                <a:solidFill>
                  <a:srgbClr val="231F20"/>
                </a:solidFill>
                <a:latin typeface="Gill Sans MT"/>
                <a:cs typeface="Gill Sans MT"/>
              </a:rPr>
              <a:t> </a:t>
            </a:r>
            <a:r>
              <a:rPr sz="1400" dirty="0">
                <a:solidFill>
                  <a:srgbClr val="231F20"/>
                </a:solidFill>
                <a:latin typeface="Gill Sans MT"/>
                <a:cs typeface="Gill Sans MT"/>
              </a:rPr>
              <a:t>product</a:t>
            </a:r>
            <a:r>
              <a:rPr sz="1400" spc="65" dirty="0">
                <a:solidFill>
                  <a:srgbClr val="231F20"/>
                </a:solidFill>
                <a:latin typeface="Gill Sans MT"/>
                <a:cs typeface="Gill Sans MT"/>
              </a:rPr>
              <a:t> </a:t>
            </a:r>
            <a:r>
              <a:rPr sz="1400" dirty="0">
                <a:solidFill>
                  <a:srgbClr val="231F20"/>
                </a:solidFill>
                <a:latin typeface="Gill Sans MT"/>
                <a:cs typeface="Gill Sans MT"/>
              </a:rPr>
              <a:t>market</a:t>
            </a:r>
            <a:r>
              <a:rPr sz="1400" spc="70" dirty="0">
                <a:solidFill>
                  <a:srgbClr val="231F20"/>
                </a:solidFill>
                <a:latin typeface="Gill Sans MT"/>
                <a:cs typeface="Gill Sans MT"/>
              </a:rPr>
              <a:t> </a:t>
            </a:r>
            <a:r>
              <a:rPr sz="1400" spc="100" dirty="0">
                <a:solidFill>
                  <a:srgbClr val="231F20"/>
                </a:solidFill>
                <a:latin typeface="Gill Sans MT"/>
                <a:cs typeface="Gill Sans MT"/>
              </a:rPr>
              <a:t>and</a:t>
            </a:r>
            <a:r>
              <a:rPr sz="1400" spc="70" dirty="0">
                <a:solidFill>
                  <a:srgbClr val="231F20"/>
                </a:solidFill>
                <a:latin typeface="Gill Sans MT"/>
                <a:cs typeface="Gill Sans MT"/>
              </a:rPr>
              <a:t> supplies:</a:t>
            </a:r>
            <a:endParaRPr sz="1400" dirty="0">
              <a:latin typeface="Gill Sans MT"/>
              <a:cs typeface="Gill Sans MT"/>
            </a:endParaRPr>
          </a:p>
          <a:p>
            <a:pPr marL="12700">
              <a:lnSpc>
                <a:spcPct val="100000"/>
              </a:lnSpc>
              <a:spcBef>
                <a:spcPts val="600"/>
              </a:spcBef>
            </a:pPr>
            <a:r>
              <a:rPr sz="1400" b="1" spc="-10" dirty="0">
                <a:solidFill>
                  <a:srgbClr val="231F20"/>
                </a:solidFill>
                <a:latin typeface="Trebuchet MS"/>
                <a:cs typeface="Trebuchet MS"/>
              </a:rPr>
              <a:t>Hospital</a:t>
            </a:r>
            <a:r>
              <a:rPr sz="1400" b="1" spc="-50" dirty="0">
                <a:solidFill>
                  <a:srgbClr val="231F20"/>
                </a:solidFill>
                <a:latin typeface="Trebuchet MS"/>
                <a:cs typeface="Trebuchet MS"/>
              </a:rPr>
              <a:t> equipment </a:t>
            </a:r>
            <a:r>
              <a:rPr sz="1400" b="1" spc="-10" dirty="0">
                <a:solidFill>
                  <a:srgbClr val="231F20"/>
                </a:solidFill>
                <a:latin typeface="Trebuchet MS"/>
                <a:cs typeface="Trebuchet MS"/>
              </a:rPr>
              <a:t>division</a:t>
            </a:r>
            <a:endParaRPr sz="1400" dirty="0">
              <a:latin typeface="Trebuchet MS"/>
              <a:cs typeface="Trebuchet MS"/>
            </a:endParaRPr>
          </a:p>
          <a:p>
            <a:pPr marL="430530" marR="1801495" indent="-285750">
              <a:lnSpc>
                <a:spcPts val="1400"/>
              </a:lnSpc>
              <a:spcBef>
                <a:spcPts val="600"/>
              </a:spcBef>
              <a:buFont typeface="Arial" panose="020B0604020202020204" pitchFamily="34" charset="0"/>
              <a:buChar char="•"/>
            </a:pPr>
            <a:r>
              <a:rPr sz="1400" spc="55" dirty="0">
                <a:solidFill>
                  <a:srgbClr val="231F20"/>
                </a:solidFill>
                <a:latin typeface="Gill Sans MT"/>
                <a:cs typeface="Gill Sans MT"/>
              </a:rPr>
              <a:t>Hospital</a:t>
            </a:r>
            <a:r>
              <a:rPr lang="en-US" sz="1400" spc="55" dirty="0">
                <a:solidFill>
                  <a:srgbClr val="231F20"/>
                </a:solidFill>
                <a:latin typeface="Gill Sans MT"/>
                <a:cs typeface="Gill Sans MT"/>
              </a:rPr>
              <a:t> </a:t>
            </a:r>
            <a:r>
              <a:rPr sz="1400" spc="55" dirty="0">
                <a:solidFill>
                  <a:srgbClr val="231F20"/>
                </a:solidFill>
                <a:latin typeface="Gill Sans MT"/>
                <a:cs typeface="Gill Sans MT"/>
              </a:rPr>
              <a:t>equipment</a:t>
            </a:r>
            <a:endParaRPr lang="en-US" sz="1400" spc="55" dirty="0">
              <a:solidFill>
                <a:srgbClr val="231F20"/>
              </a:solidFill>
              <a:latin typeface="Gill Sans MT"/>
              <a:cs typeface="Gill Sans MT"/>
            </a:endParaRPr>
          </a:p>
          <a:p>
            <a:pPr marL="430530" marR="1801495" indent="-285750">
              <a:lnSpc>
                <a:spcPts val="1400"/>
              </a:lnSpc>
              <a:spcBef>
                <a:spcPts val="600"/>
              </a:spcBef>
              <a:buFont typeface="Arial" panose="020B0604020202020204" pitchFamily="34" charset="0"/>
              <a:buChar char="•"/>
            </a:pPr>
            <a:r>
              <a:rPr sz="1400" spc="55" dirty="0">
                <a:solidFill>
                  <a:srgbClr val="231F20"/>
                </a:solidFill>
                <a:latin typeface="Gill Sans MT"/>
                <a:cs typeface="Gill Sans MT"/>
              </a:rPr>
              <a:t>Hospital</a:t>
            </a:r>
            <a:r>
              <a:rPr sz="1400" spc="-15" dirty="0">
                <a:solidFill>
                  <a:srgbClr val="231F20"/>
                </a:solidFill>
                <a:latin typeface="Gill Sans MT"/>
                <a:cs typeface="Gill Sans MT"/>
              </a:rPr>
              <a:t> </a:t>
            </a:r>
            <a:r>
              <a:rPr sz="1400" spc="-10" dirty="0">
                <a:solidFill>
                  <a:srgbClr val="231F20"/>
                </a:solidFill>
                <a:latin typeface="Gill Sans MT"/>
                <a:cs typeface="Gill Sans MT"/>
              </a:rPr>
              <a:t>furniture</a:t>
            </a:r>
            <a:endParaRPr sz="1400" dirty="0">
              <a:latin typeface="Gill Sans MT"/>
              <a:cs typeface="Gill Sans MT"/>
            </a:endParaRPr>
          </a:p>
          <a:p>
            <a:pPr marL="12700">
              <a:lnSpc>
                <a:spcPct val="100000"/>
              </a:lnSpc>
              <a:spcBef>
                <a:spcPts val="600"/>
              </a:spcBef>
            </a:pPr>
            <a:r>
              <a:rPr sz="1400" b="1" dirty="0">
                <a:solidFill>
                  <a:srgbClr val="231F20"/>
                </a:solidFill>
                <a:latin typeface="Trebuchet MS"/>
                <a:cs typeface="Trebuchet MS"/>
              </a:rPr>
              <a:t>Surgical</a:t>
            </a:r>
            <a:r>
              <a:rPr sz="1400" b="1" spc="-100" dirty="0">
                <a:solidFill>
                  <a:srgbClr val="231F20"/>
                </a:solidFill>
                <a:latin typeface="Trebuchet MS"/>
                <a:cs typeface="Trebuchet MS"/>
              </a:rPr>
              <a:t> </a:t>
            </a:r>
            <a:r>
              <a:rPr sz="1400" b="1" spc="-10" dirty="0">
                <a:solidFill>
                  <a:srgbClr val="231F20"/>
                </a:solidFill>
                <a:latin typeface="Trebuchet MS"/>
                <a:cs typeface="Trebuchet MS"/>
              </a:rPr>
              <a:t>division</a:t>
            </a:r>
            <a:endParaRPr sz="1400" dirty="0">
              <a:latin typeface="Trebuchet MS"/>
              <a:cs typeface="Trebuchet MS"/>
            </a:endParaRPr>
          </a:p>
          <a:p>
            <a:pPr marL="430530" indent="-285750">
              <a:lnSpc>
                <a:spcPts val="1540"/>
              </a:lnSpc>
              <a:spcBef>
                <a:spcPts val="600"/>
              </a:spcBef>
              <a:buFont typeface="Arial" panose="020B0604020202020204" pitchFamily="34" charset="0"/>
              <a:buChar char="•"/>
            </a:pPr>
            <a:r>
              <a:rPr sz="1400" spc="55" dirty="0">
                <a:solidFill>
                  <a:srgbClr val="231F20"/>
                </a:solidFill>
                <a:latin typeface="Gill Sans MT"/>
                <a:cs typeface="Gill Sans MT"/>
              </a:rPr>
              <a:t>Hospital</a:t>
            </a:r>
            <a:r>
              <a:rPr sz="1400" spc="-15" dirty="0">
                <a:solidFill>
                  <a:srgbClr val="231F20"/>
                </a:solidFill>
                <a:latin typeface="Gill Sans MT"/>
                <a:cs typeface="Gill Sans MT"/>
              </a:rPr>
              <a:t> </a:t>
            </a:r>
            <a:r>
              <a:rPr sz="1400" spc="85" dirty="0">
                <a:solidFill>
                  <a:srgbClr val="231F20"/>
                </a:solidFill>
                <a:latin typeface="Gill Sans MT"/>
                <a:cs typeface="Gill Sans MT"/>
              </a:rPr>
              <a:t>disposables</a:t>
            </a:r>
            <a:endParaRPr sz="1400" dirty="0">
              <a:latin typeface="Gill Sans MT"/>
              <a:cs typeface="Gill Sans MT"/>
            </a:endParaRPr>
          </a:p>
          <a:p>
            <a:pPr marL="430530" indent="-285750">
              <a:lnSpc>
                <a:spcPts val="1540"/>
              </a:lnSpc>
              <a:spcBef>
                <a:spcPts val="600"/>
              </a:spcBef>
              <a:buFont typeface="Arial" panose="020B0604020202020204" pitchFamily="34" charset="0"/>
              <a:buChar char="•"/>
            </a:pPr>
            <a:r>
              <a:rPr sz="1400" spc="55" dirty="0">
                <a:solidFill>
                  <a:srgbClr val="231F20"/>
                </a:solidFill>
                <a:latin typeface="Gill Sans MT"/>
                <a:cs typeface="Gill Sans MT"/>
              </a:rPr>
              <a:t>Hospital</a:t>
            </a:r>
            <a:r>
              <a:rPr sz="1400" spc="-35" dirty="0">
                <a:solidFill>
                  <a:srgbClr val="231F20"/>
                </a:solidFill>
                <a:latin typeface="Gill Sans MT"/>
                <a:cs typeface="Gill Sans MT"/>
              </a:rPr>
              <a:t> </a:t>
            </a:r>
            <a:r>
              <a:rPr sz="1400" spc="180" dirty="0">
                <a:solidFill>
                  <a:srgbClr val="231F20"/>
                </a:solidFill>
                <a:latin typeface="Gill Sans MT"/>
                <a:cs typeface="Gill Sans MT"/>
              </a:rPr>
              <a:t>/</a:t>
            </a:r>
            <a:r>
              <a:rPr sz="1400" spc="-35" dirty="0">
                <a:solidFill>
                  <a:srgbClr val="231F20"/>
                </a:solidFill>
                <a:latin typeface="Gill Sans MT"/>
                <a:cs typeface="Gill Sans MT"/>
              </a:rPr>
              <a:t> </a:t>
            </a:r>
            <a:r>
              <a:rPr sz="1400" spc="95" dirty="0">
                <a:solidFill>
                  <a:srgbClr val="231F20"/>
                </a:solidFill>
                <a:latin typeface="Gill Sans MT"/>
                <a:cs typeface="Gill Sans MT"/>
              </a:rPr>
              <a:t>diagnostics</a:t>
            </a:r>
            <a:r>
              <a:rPr sz="1400" spc="-35" dirty="0">
                <a:solidFill>
                  <a:srgbClr val="231F20"/>
                </a:solidFill>
                <a:latin typeface="Gill Sans MT"/>
                <a:cs typeface="Gill Sans MT"/>
              </a:rPr>
              <a:t> </a:t>
            </a:r>
            <a:r>
              <a:rPr sz="1400" spc="90" dirty="0">
                <a:solidFill>
                  <a:srgbClr val="231F20"/>
                </a:solidFill>
                <a:latin typeface="Gill Sans MT"/>
                <a:cs typeface="Gill Sans MT"/>
              </a:rPr>
              <a:t>consumables</a:t>
            </a:r>
            <a:endParaRPr sz="1400" dirty="0">
              <a:latin typeface="Gill Sans MT"/>
              <a:cs typeface="Gill Sans MT"/>
            </a:endParaRPr>
          </a:p>
        </p:txBody>
      </p:sp>
      <p:sp>
        <p:nvSpPr>
          <p:cNvPr id="6" name="object 6"/>
          <p:cNvSpPr txBox="1">
            <a:spLocks noGrp="1"/>
          </p:cNvSpPr>
          <p:nvPr>
            <p:ph type="title"/>
          </p:nvPr>
        </p:nvSpPr>
        <p:spPr>
          <a:xfrm>
            <a:off x="710728" y="401758"/>
            <a:ext cx="9224645" cy="2227580"/>
          </a:xfrm>
          <a:prstGeom prst="rect">
            <a:avLst/>
          </a:prstGeom>
        </p:spPr>
        <p:txBody>
          <a:bodyPr vert="horz" wrap="square" lIns="0" tIns="121285" rIns="0" bIns="0" rtlCol="0">
            <a:spAutoFit/>
          </a:bodyPr>
          <a:lstStyle/>
          <a:p>
            <a:pPr marL="12700" algn="just">
              <a:lnSpc>
                <a:spcPct val="100000"/>
              </a:lnSpc>
              <a:spcBef>
                <a:spcPts val="955"/>
              </a:spcBef>
            </a:pPr>
            <a:r>
              <a:rPr spc="-105" dirty="0">
                <a:latin typeface="Gill Sans MT"/>
                <a:cs typeface="Gill Sans MT"/>
              </a:rPr>
              <a:t>I</a:t>
            </a:r>
            <a:r>
              <a:rPr spc="-235" dirty="0">
                <a:latin typeface="Gill Sans MT"/>
                <a:cs typeface="Gill Sans MT"/>
              </a:rPr>
              <a:t> </a:t>
            </a:r>
            <a:r>
              <a:rPr spc="-434" dirty="0">
                <a:latin typeface="Gill Sans MT"/>
                <a:cs typeface="Gill Sans MT"/>
              </a:rPr>
              <a:t>N</a:t>
            </a:r>
            <a:r>
              <a:rPr spc="-275" dirty="0">
                <a:latin typeface="Gill Sans MT"/>
                <a:cs typeface="Gill Sans MT"/>
              </a:rPr>
              <a:t> </a:t>
            </a:r>
            <a:r>
              <a:rPr spc="-285" dirty="0">
                <a:latin typeface="Gill Sans MT"/>
                <a:cs typeface="Gill Sans MT"/>
              </a:rPr>
              <a:t>T</a:t>
            </a:r>
            <a:r>
              <a:rPr spc="-235" dirty="0">
                <a:latin typeface="Gill Sans MT"/>
                <a:cs typeface="Gill Sans MT"/>
              </a:rPr>
              <a:t> </a:t>
            </a:r>
            <a:r>
              <a:rPr spc="-90" dirty="0">
                <a:latin typeface="Gill Sans MT"/>
                <a:cs typeface="Gill Sans MT"/>
              </a:rPr>
              <a:t>R</a:t>
            </a:r>
            <a:r>
              <a:rPr spc="-235" dirty="0">
                <a:latin typeface="Gill Sans MT"/>
                <a:cs typeface="Gill Sans MT"/>
              </a:rPr>
              <a:t> </a:t>
            </a:r>
            <a:r>
              <a:rPr spc="-580" dirty="0">
                <a:latin typeface="Gill Sans MT"/>
                <a:cs typeface="Gill Sans MT"/>
              </a:rPr>
              <a:t>O</a:t>
            </a:r>
            <a:r>
              <a:rPr spc="-235" dirty="0">
                <a:latin typeface="Gill Sans MT"/>
                <a:cs typeface="Gill Sans MT"/>
              </a:rPr>
              <a:t> </a:t>
            </a:r>
            <a:r>
              <a:rPr spc="-484" dirty="0">
                <a:latin typeface="Gill Sans MT"/>
                <a:cs typeface="Gill Sans MT"/>
              </a:rPr>
              <a:t>D</a:t>
            </a:r>
            <a:r>
              <a:rPr spc="-240" dirty="0">
                <a:latin typeface="Gill Sans MT"/>
                <a:cs typeface="Gill Sans MT"/>
              </a:rPr>
              <a:t> </a:t>
            </a:r>
            <a:r>
              <a:rPr spc="-495" dirty="0">
                <a:latin typeface="Gill Sans MT"/>
                <a:cs typeface="Gill Sans MT"/>
              </a:rPr>
              <a:t>U</a:t>
            </a:r>
            <a:r>
              <a:rPr spc="-235" dirty="0">
                <a:latin typeface="Gill Sans MT"/>
                <a:cs typeface="Gill Sans MT"/>
              </a:rPr>
              <a:t> </a:t>
            </a:r>
            <a:r>
              <a:rPr spc="-350" dirty="0">
                <a:latin typeface="Gill Sans MT"/>
                <a:cs typeface="Gill Sans MT"/>
              </a:rPr>
              <a:t>C</a:t>
            </a:r>
            <a:r>
              <a:rPr spc="-275" dirty="0">
                <a:latin typeface="Gill Sans MT"/>
                <a:cs typeface="Gill Sans MT"/>
              </a:rPr>
              <a:t> </a:t>
            </a:r>
            <a:r>
              <a:rPr spc="-285" dirty="0">
                <a:latin typeface="Gill Sans MT"/>
                <a:cs typeface="Gill Sans MT"/>
              </a:rPr>
              <a:t>T</a:t>
            </a:r>
            <a:r>
              <a:rPr spc="-235" dirty="0">
                <a:latin typeface="Gill Sans MT"/>
                <a:cs typeface="Gill Sans MT"/>
              </a:rPr>
              <a:t> </a:t>
            </a:r>
            <a:r>
              <a:rPr spc="-105" dirty="0">
                <a:latin typeface="Gill Sans MT"/>
                <a:cs typeface="Gill Sans MT"/>
              </a:rPr>
              <a:t>I</a:t>
            </a:r>
            <a:r>
              <a:rPr spc="-235" dirty="0">
                <a:latin typeface="Gill Sans MT"/>
                <a:cs typeface="Gill Sans MT"/>
              </a:rPr>
              <a:t> </a:t>
            </a:r>
            <a:r>
              <a:rPr spc="-580" dirty="0">
                <a:latin typeface="Gill Sans MT"/>
                <a:cs typeface="Gill Sans MT"/>
              </a:rPr>
              <a:t>O</a:t>
            </a:r>
            <a:r>
              <a:rPr spc="-235" dirty="0">
                <a:latin typeface="Gill Sans MT"/>
                <a:cs typeface="Gill Sans MT"/>
              </a:rPr>
              <a:t> </a:t>
            </a:r>
            <a:r>
              <a:rPr spc="-484" dirty="0">
                <a:latin typeface="Gill Sans MT"/>
                <a:cs typeface="Gill Sans MT"/>
              </a:rPr>
              <a:t>N</a:t>
            </a:r>
          </a:p>
          <a:p>
            <a:pPr marL="12700" marR="5080" algn="just">
              <a:lnSpc>
                <a:spcPct val="107200"/>
              </a:lnSpc>
              <a:spcBef>
                <a:spcPts val="280"/>
              </a:spcBef>
            </a:pPr>
            <a:r>
              <a:rPr sz="1400" b="0" dirty="0">
                <a:solidFill>
                  <a:srgbClr val="231F20"/>
                </a:solidFill>
                <a:latin typeface="Gill Sans MT"/>
                <a:cs typeface="Gill Sans MT"/>
              </a:rPr>
              <a:t>Global</a:t>
            </a:r>
            <a:r>
              <a:rPr sz="1400" b="0" spc="15" dirty="0">
                <a:solidFill>
                  <a:srgbClr val="231F20"/>
                </a:solidFill>
                <a:latin typeface="Gill Sans MT"/>
                <a:cs typeface="Gill Sans MT"/>
              </a:rPr>
              <a:t> </a:t>
            </a:r>
            <a:r>
              <a:rPr sz="1400" b="0" spc="95" dirty="0">
                <a:solidFill>
                  <a:srgbClr val="231F20"/>
                </a:solidFill>
                <a:latin typeface="Gill Sans MT"/>
                <a:cs typeface="Gill Sans MT"/>
              </a:rPr>
              <a:t>Edge</a:t>
            </a:r>
            <a:r>
              <a:rPr sz="1400" b="0" spc="20" dirty="0">
                <a:solidFill>
                  <a:srgbClr val="231F20"/>
                </a:solidFill>
                <a:latin typeface="Gill Sans MT"/>
                <a:cs typeface="Gill Sans MT"/>
              </a:rPr>
              <a:t> </a:t>
            </a:r>
            <a:r>
              <a:rPr sz="1400" b="0" dirty="0">
                <a:solidFill>
                  <a:srgbClr val="231F20"/>
                </a:solidFill>
                <a:latin typeface="Gill Sans MT"/>
                <a:cs typeface="Gill Sans MT"/>
              </a:rPr>
              <a:t>Ltd.</a:t>
            </a:r>
            <a:r>
              <a:rPr sz="1400" b="0" spc="20" dirty="0">
                <a:solidFill>
                  <a:srgbClr val="231F20"/>
                </a:solidFill>
                <a:latin typeface="Gill Sans MT"/>
                <a:cs typeface="Gill Sans MT"/>
              </a:rPr>
              <a:t> </a:t>
            </a:r>
            <a:r>
              <a:rPr sz="1400" b="0" spc="105" dirty="0">
                <a:solidFill>
                  <a:srgbClr val="231F20"/>
                </a:solidFill>
                <a:latin typeface="Gill Sans MT"/>
                <a:cs typeface="Gill Sans MT"/>
              </a:rPr>
              <a:t>is</a:t>
            </a:r>
            <a:r>
              <a:rPr sz="1400" b="0" spc="20" dirty="0">
                <a:solidFill>
                  <a:srgbClr val="231F20"/>
                </a:solidFill>
                <a:latin typeface="Gill Sans MT"/>
                <a:cs typeface="Gill Sans MT"/>
              </a:rPr>
              <a:t> </a:t>
            </a:r>
            <a:r>
              <a:rPr sz="1400" b="0" spc="114" dirty="0">
                <a:solidFill>
                  <a:srgbClr val="231F20"/>
                </a:solidFill>
                <a:latin typeface="Gill Sans MT"/>
                <a:cs typeface="Gill Sans MT"/>
              </a:rPr>
              <a:t>engaged</a:t>
            </a:r>
            <a:r>
              <a:rPr sz="1400" b="0" spc="15" dirty="0">
                <a:solidFill>
                  <a:srgbClr val="231F20"/>
                </a:solidFill>
                <a:latin typeface="Gill Sans MT"/>
                <a:cs typeface="Gill Sans MT"/>
              </a:rPr>
              <a:t> </a:t>
            </a:r>
            <a:r>
              <a:rPr sz="1400" b="0" spc="50" dirty="0">
                <a:solidFill>
                  <a:srgbClr val="231F20"/>
                </a:solidFill>
                <a:latin typeface="Gill Sans MT"/>
                <a:cs typeface="Gill Sans MT"/>
              </a:rPr>
              <a:t>in</a:t>
            </a:r>
            <a:r>
              <a:rPr sz="1400" b="0" spc="20" dirty="0">
                <a:solidFill>
                  <a:srgbClr val="231F20"/>
                </a:solidFill>
                <a:latin typeface="Gill Sans MT"/>
                <a:cs typeface="Gill Sans MT"/>
              </a:rPr>
              <a:t> </a:t>
            </a:r>
            <a:r>
              <a:rPr sz="1400" b="0" spc="85" dirty="0">
                <a:solidFill>
                  <a:srgbClr val="231F20"/>
                </a:solidFill>
                <a:latin typeface="Gill Sans MT"/>
                <a:cs typeface="Gill Sans MT"/>
              </a:rPr>
              <a:t>medical</a:t>
            </a:r>
            <a:r>
              <a:rPr sz="1400" b="0" spc="20" dirty="0">
                <a:solidFill>
                  <a:srgbClr val="231F20"/>
                </a:solidFill>
                <a:latin typeface="Gill Sans MT"/>
                <a:cs typeface="Gill Sans MT"/>
              </a:rPr>
              <a:t> </a:t>
            </a:r>
            <a:r>
              <a:rPr sz="1400" b="0" spc="65" dirty="0">
                <a:solidFill>
                  <a:srgbClr val="231F20"/>
                </a:solidFill>
                <a:latin typeface="Gill Sans MT"/>
                <a:cs typeface="Gill Sans MT"/>
              </a:rPr>
              <a:t>equipment</a:t>
            </a:r>
            <a:r>
              <a:rPr sz="1400" b="0" spc="20" dirty="0">
                <a:solidFill>
                  <a:srgbClr val="231F20"/>
                </a:solidFill>
                <a:latin typeface="Gill Sans MT"/>
                <a:cs typeface="Gill Sans MT"/>
              </a:rPr>
              <a:t> </a:t>
            </a:r>
            <a:r>
              <a:rPr sz="1400" b="0" dirty="0">
                <a:solidFill>
                  <a:srgbClr val="231F20"/>
                </a:solidFill>
                <a:latin typeface="Gill Sans MT"/>
                <a:cs typeface="Gill Sans MT"/>
              </a:rPr>
              <a:t>importing,</a:t>
            </a:r>
            <a:r>
              <a:rPr sz="1400" b="0" spc="15" dirty="0">
                <a:solidFill>
                  <a:srgbClr val="231F20"/>
                </a:solidFill>
                <a:latin typeface="Gill Sans MT"/>
                <a:cs typeface="Gill Sans MT"/>
              </a:rPr>
              <a:t> </a:t>
            </a:r>
            <a:r>
              <a:rPr sz="1400" b="0" spc="50" dirty="0">
                <a:solidFill>
                  <a:srgbClr val="231F20"/>
                </a:solidFill>
                <a:latin typeface="Gill Sans MT"/>
                <a:cs typeface="Gill Sans MT"/>
              </a:rPr>
              <a:t>distributing</a:t>
            </a:r>
            <a:r>
              <a:rPr sz="1400" b="0" spc="20" dirty="0">
                <a:solidFill>
                  <a:srgbClr val="231F20"/>
                </a:solidFill>
                <a:latin typeface="Gill Sans MT"/>
                <a:cs typeface="Gill Sans MT"/>
              </a:rPr>
              <a:t> </a:t>
            </a:r>
            <a:r>
              <a:rPr sz="1400" b="0" spc="100" dirty="0">
                <a:solidFill>
                  <a:srgbClr val="231F20"/>
                </a:solidFill>
                <a:latin typeface="Gill Sans MT"/>
                <a:cs typeface="Gill Sans MT"/>
              </a:rPr>
              <a:t>and</a:t>
            </a:r>
            <a:r>
              <a:rPr sz="1400" b="0" spc="20" dirty="0">
                <a:solidFill>
                  <a:srgbClr val="231F20"/>
                </a:solidFill>
                <a:latin typeface="Gill Sans MT"/>
                <a:cs typeface="Gill Sans MT"/>
              </a:rPr>
              <a:t> </a:t>
            </a:r>
            <a:r>
              <a:rPr sz="1400" b="0" dirty="0">
                <a:solidFill>
                  <a:srgbClr val="231F20"/>
                </a:solidFill>
                <a:latin typeface="Gill Sans MT"/>
                <a:cs typeface="Gill Sans MT"/>
              </a:rPr>
              <a:t>providing</a:t>
            </a:r>
            <a:r>
              <a:rPr sz="1400" b="0" spc="20" dirty="0">
                <a:solidFill>
                  <a:srgbClr val="231F20"/>
                </a:solidFill>
                <a:latin typeface="Gill Sans MT"/>
                <a:cs typeface="Gill Sans MT"/>
              </a:rPr>
              <a:t> </a:t>
            </a:r>
            <a:r>
              <a:rPr sz="1400" b="0" spc="60" dirty="0">
                <a:solidFill>
                  <a:srgbClr val="231F20"/>
                </a:solidFill>
                <a:latin typeface="Gill Sans MT"/>
                <a:cs typeface="Gill Sans MT"/>
              </a:rPr>
              <a:t>full</a:t>
            </a:r>
            <a:r>
              <a:rPr sz="1400" b="0" spc="15" dirty="0">
                <a:solidFill>
                  <a:srgbClr val="231F20"/>
                </a:solidFill>
                <a:latin typeface="Gill Sans MT"/>
                <a:cs typeface="Gill Sans MT"/>
              </a:rPr>
              <a:t> </a:t>
            </a:r>
            <a:r>
              <a:rPr sz="1400" b="0" spc="60" dirty="0">
                <a:solidFill>
                  <a:srgbClr val="231F20"/>
                </a:solidFill>
                <a:latin typeface="Gill Sans MT"/>
                <a:cs typeface="Gill Sans MT"/>
              </a:rPr>
              <a:t>service</a:t>
            </a:r>
            <a:r>
              <a:rPr sz="1400" b="0" spc="20" dirty="0">
                <a:solidFill>
                  <a:srgbClr val="231F20"/>
                </a:solidFill>
                <a:latin typeface="Gill Sans MT"/>
                <a:cs typeface="Gill Sans MT"/>
              </a:rPr>
              <a:t> </a:t>
            </a:r>
            <a:r>
              <a:rPr sz="1400" b="0" dirty="0">
                <a:solidFill>
                  <a:srgbClr val="231F20"/>
                </a:solidFill>
                <a:latin typeface="Gill Sans MT"/>
                <a:cs typeface="Gill Sans MT"/>
              </a:rPr>
              <a:t>to</a:t>
            </a:r>
            <a:r>
              <a:rPr sz="1400" b="0" spc="20" dirty="0">
                <a:solidFill>
                  <a:srgbClr val="231F20"/>
                </a:solidFill>
                <a:latin typeface="Gill Sans MT"/>
                <a:cs typeface="Gill Sans MT"/>
              </a:rPr>
              <a:t> </a:t>
            </a:r>
            <a:r>
              <a:rPr sz="1400" b="0" spc="65" dirty="0">
                <a:solidFill>
                  <a:srgbClr val="231F20"/>
                </a:solidFill>
                <a:latin typeface="Gill Sans MT"/>
                <a:cs typeface="Gill Sans MT"/>
              </a:rPr>
              <a:t>its</a:t>
            </a:r>
            <a:r>
              <a:rPr sz="1400" b="0" spc="20" dirty="0">
                <a:solidFill>
                  <a:srgbClr val="231F20"/>
                </a:solidFill>
                <a:latin typeface="Gill Sans MT"/>
                <a:cs typeface="Gill Sans MT"/>
              </a:rPr>
              <a:t> </a:t>
            </a:r>
            <a:r>
              <a:rPr sz="1400" b="0" spc="65" dirty="0">
                <a:solidFill>
                  <a:srgbClr val="231F20"/>
                </a:solidFill>
                <a:latin typeface="Gill Sans MT"/>
                <a:cs typeface="Gill Sans MT"/>
              </a:rPr>
              <a:t>customers</a:t>
            </a:r>
            <a:r>
              <a:rPr sz="1400" b="0" spc="20" dirty="0">
                <a:solidFill>
                  <a:srgbClr val="231F20"/>
                </a:solidFill>
                <a:latin typeface="Gill Sans MT"/>
                <a:cs typeface="Gill Sans MT"/>
              </a:rPr>
              <a:t> </a:t>
            </a:r>
            <a:r>
              <a:rPr sz="1400" b="0" spc="25" dirty="0">
                <a:solidFill>
                  <a:srgbClr val="231F20"/>
                </a:solidFill>
                <a:latin typeface="Gill Sans MT"/>
                <a:cs typeface="Gill Sans MT"/>
              </a:rPr>
              <a:t>in </a:t>
            </a:r>
            <a:r>
              <a:rPr sz="1400" b="0" spc="100" dirty="0">
                <a:solidFill>
                  <a:srgbClr val="231F20"/>
                </a:solidFill>
                <a:latin typeface="Gill Sans MT"/>
                <a:cs typeface="Gill Sans MT"/>
              </a:rPr>
              <a:t>Bangladesh.</a:t>
            </a:r>
            <a:r>
              <a:rPr sz="1400" b="0" spc="295" dirty="0">
                <a:solidFill>
                  <a:srgbClr val="231F20"/>
                </a:solidFill>
                <a:latin typeface="Gill Sans MT"/>
                <a:cs typeface="Gill Sans MT"/>
              </a:rPr>
              <a:t> </a:t>
            </a:r>
            <a:r>
              <a:rPr sz="1400" b="0" spc="75" dirty="0">
                <a:solidFill>
                  <a:srgbClr val="231F20"/>
                </a:solidFill>
                <a:latin typeface="Gill Sans MT"/>
                <a:cs typeface="Gill Sans MT"/>
              </a:rPr>
              <a:t>As</a:t>
            </a:r>
            <a:r>
              <a:rPr sz="1400" b="0" spc="295" dirty="0">
                <a:solidFill>
                  <a:srgbClr val="231F20"/>
                </a:solidFill>
                <a:latin typeface="Gill Sans MT"/>
                <a:cs typeface="Gill Sans MT"/>
              </a:rPr>
              <a:t> </a:t>
            </a:r>
            <a:r>
              <a:rPr sz="1400" b="0" spc="160" dirty="0">
                <a:solidFill>
                  <a:srgbClr val="231F20"/>
                </a:solidFill>
                <a:latin typeface="Gill Sans MT"/>
                <a:cs typeface="Gill Sans MT"/>
              </a:rPr>
              <a:t>a</a:t>
            </a:r>
            <a:r>
              <a:rPr sz="1400" b="0" spc="295" dirty="0">
                <a:solidFill>
                  <a:srgbClr val="231F20"/>
                </a:solidFill>
                <a:latin typeface="Gill Sans MT"/>
                <a:cs typeface="Gill Sans MT"/>
              </a:rPr>
              <a:t> </a:t>
            </a:r>
            <a:r>
              <a:rPr sz="1400" b="0" dirty="0">
                <a:solidFill>
                  <a:srgbClr val="231F20"/>
                </a:solidFill>
                <a:latin typeface="Gill Sans MT"/>
                <a:cs typeface="Gill Sans MT"/>
              </a:rPr>
              <a:t>high-</a:t>
            </a:r>
            <a:r>
              <a:rPr sz="1400" b="0" spc="55" dirty="0">
                <a:solidFill>
                  <a:srgbClr val="231F20"/>
                </a:solidFill>
                <a:latin typeface="Gill Sans MT"/>
                <a:cs typeface="Gill Sans MT"/>
              </a:rPr>
              <a:t>performing</a:t>
            </a:r>
            <a:r>
              <a:rPr sz="1400" b="0" spc="300" dirty="0">
                <a:solidFill>
                  <a:srgbClr val="231F20"/>
                </a:solidFill>
                <a:latin typeface="Gill Sans MT"/>
                <a:cs typeface="Gill Sans MT"/>
              </a:rPr>
              <a:t> </a:t>
            </a:r>
            <a:r>
              <a:rPr sz="1400" b="0" spc="45" dirty="0">
                <a:solidFill>
                  <a:srgbClr val="231F20"/>
                </a:solidFill>
                <a:latin typeface="Gill Sans MT"/>
                <a:cs typeface="Gill Sans MT"/>
              </a:rPr>
              <a:t>organization,</a:t>
            </a:r>
            <a:r>
              <a:rPr sz="1400" b="0" spc="290" dirty="0">
                <a:solidFill>
                  <a:srgbClr val="231F20"/>
                </a:solidFill>
                <a:latin typeface="Gill Sans MT"/>
                <a:cs typeface="Gill Sans MT"/>
              </a:rPr>
              <a:t> </a:t>
            </a:r>
            <a:r>
              <a:rPr sz="1400" b="0" dirty="0">
                <a:solidFill>
                  <a:srgbClr val="231F20"/>
                </a:solidFill>
                <a:latin typeface="Gill Sans MT"/>
                <a:cs typeface="Gill Sans MT"/>
              </a:rPr>
              <a:t>GEL</a:t>
            </a:r>
            <a:r>
              <a:rPr sz="1400" b="0" spc="295" dirty="0">
                <a:solidFill>
                  <a:srgbClr val="231F20"/>
                </a:solidFill>
                <a:latin typeface="Gill Sans MT"/>
                <a:cs typeface="Gill Sans MT"/>
              </a:rPr>
              <a:t> </a:t>
            </a:r>
            <a:r>
              <a:rPr sz="1400" b="0" spc="50" dirty="0">
                <a:solidFill>
                  <a:srgbClr val="231F20"/>
                </a:solidFill>
                <a:latin typeface="Gill Sans MT"/>
                <a:cs typeface="Gill Sans MT"/>
              </a:rPr>
              <a:t>partners</a:t>
            </a:r>
            <a:r>
              <a:rPr sz="1400" b="0" spc="295" dirty="0">
                <a:solidFill>
                  <a:srgbClr val="231F20"/>
                </a:solidFill>
                <a:latin typeface="Gill Sans MT"/>
                <a:cs typeface="Gill Sans MT"/>
              </a:rPr>
              <a:t> </a:t>
            </a:r>
            <a:r>
              <a:rPr sz="1400" b="0" dirty="0">
                <a:solidFill>
                  <a:srgbClr val="231F20"/>
                </a:solidFill>
                <a:latin typeface="Gill Sans MT"/>
                <a:cs typeface="Gill Sans MT"/>
              </a:rPr>
              <a:t>with</a:t>
            </a:r>
            <a:r>
              <a:rPr sz="1400" b="0" spc="290" dirty="0">
                <a:solidFill>
                  <a:srgbClr val="231F20"/>
                </a:solidFill>
                <a:latin typeface="Gill Sans MT"/>
                <a:cs typeface="Gill Sans MT"/>
              </a:rPr>
              <a:t> </a:t>
            </a:r>
            <a:r>
              <a:rPr sz="1400" b="0" spc="55" dirty="0">
                <a:solidFill>
                  <a:srgbClr val="231F20"/>
                </a:solidFill>
                <a:latin typeface="Gill Sans MT"/>
                <a:cs typeface="Gill Sans MT"/>
              </a:rPr>
              <a:t>government</a:t>
            </a:r>
            <a:r>
              <a:rPr sz="1400" b="0" spc="300" dirty="0">
                <a:solidFill>
                  <a:srgbClr val="231F20"/>
                </a:solidFill>
                <a:latin typeface="Gill Sans MT"/>
                <a:cs typeface="Gill Sans MT"/>
              </a:rPr>
              <a:t> </a:t>
            </a:r>
            <a:r>
              <a:rPr sz="1400" b="0" spc="55" dirty="0">
                <a:solidFill>
                  <a:srgbClr val="231F20"/>
                </a:solidFill>
                <a:latin typeface="Gill Sans MT"/>
                <a:cs typeface="Gill Sans MT"/>
              </a:rPr>
              <a:t>bodies,</a:t>
            </a:r>
            <a:r>
              <a:rPr sz="1400" b="0" spc="295" dirty="0">
                <a:solidFill>
                  <a:srgbClr val="231F20"/>
                </a:solidFill>
                <a:latin typeface="Gill Sans MT"/>
                <a:cs typeface="Gill Sans MT"/>
              </a:rPr>
              <a:t> </a:t>
            </a:r>
            <a:r>
              <a:rPr sz="1400" b="0" spc="70" dirty="0">
                <a:solidFill>
                  <a:srgbClr val="231F20"/>
                </a:solidFill>
                <a:latin typeface="Gill Sans MT"/>
                <a:cs typeface="Gill Sans MT"/>
              </a:rPr>
              <a:t>autonomous</a:t>
            </a:r>
            <a:r>
              <a:rPr sz="1400" b="0" spc="295" dirty="0">
                <a:solidFill>
                  <a:srgbClr val="231F20"/>
                </a:solidFill>
                <a:latin typeface="Gill Sans MT"/>
                <a:cs typeface="Gill Sans MT"/>
              </a:rPr>
              <a:t> </a:t>
            </a:r>
            <a:r>
              <a:rPr sz="1400" b="0" spc="35" dirty="0">
                <a:solidFill>
                  <a:srgbClr val="231F20"/>
                </a:solidFill>
                <a:latin typeface="Gill Sans MT"/>
                <a:cs typeface="Gill Sans MT"/>
              </a:rPr>
              <a:t>institutions, </a:t>
            </a:r>
            <a:r>
              <a:rPr sz="1400" b="0" dirty="0">
                <a:solidFill>
                  <a:srgbClr val="231F20"/>
                </a:solidFill>
                <a:latin typeface="Gill Sans MT"/>
                <a:cs typeface="Gill Sans MT"/>
              </a:rPr>
              <a:t>private</a:t>
            </a:r>
            <a:r>
              <a:rPr sz="1400" b="0" spc="-20" dirty="0">
                <a:solidFill>
                  <a:srgbClr val="231F20"/>
                </a:solidFill>
                <a:latin typeface="Gill Sans MT"/>
                <a:cs typeface="Gill Sans MT"/>
              </a:rPr>
              <a:t> </a:t>
            </a:r>
            <a:r>
              <a:rPr sz="1400" b="0" spc="80" dirty="0">
                <a:solidFill>
                  <a:srgbClr val="231F20"/>
                </a:solidFill>
                <a:latin typeface="Gill Sans MT"/>
                <a:cs typeface="Gill Sans MT"/>
              </a:rPr>
              <a:t>hospitals</a:t>
            </a:r>
            <a:r>
              <a:rPr sz="1400" b="0" spc="-15" dirty="0">
                <a:solidFill>
                  <a:srgbClr val="231F20"/>
                </a:solidFill>
                <a:latin typeface="Gill Sans MT"/>
                <a:cs typeface="Gill Sans MT"/>
              </a:rPr>
              <a:t> </a:t>
            </a:r>
            <a:r>
              <a:rPr sz="1400" b="0" spc="100" dirty="0">
                <a:solidFill>
                  <a:srgbClr val="231F20"/>
                </a:solidFill>
                <a:latin typeface="Gill Sans MT"/>
                <a:cs typeface="Gill Sans MT"/>
              </a:rPr>
              <a:t>and</a:t>
            </a:r>
            <a:r>
              <a:rPr sz="1400" b="0" spc="-15" dirty="0">
                <a:solidFill>
                  <a:srgbClr val="231F20"/>
                </a:solidFill>
                <a:latin typeface="Gill Sans MT"/>
                <a:cs typeface="Gill Sans MT"/>
              </a:rPr>
              <a:t> </a:t>
            </a:r>
            <a:r>
              <a:rPr sz="1400" b="0" spc="70" dirty="0">
                <a:solidFill>
                  <a:srgbClr val="231F20"/>
                </a:solidFill>
                <a:latin typeface="Gill Sans MT"/>
                <a:cs typeface="Gill Sans MT"/>
              </a:rPr>
              <a:t>clinics.</a:t>
            </a:r>
            <a:r>
              <a:rPr sz="1400" b="0" spc="-50" dirty="0">
                <a:solidFill>
                  <a:srgbClr val="231F20"/>
                </a:solidFill>
                <a:latin typeface="Gill Sans MT"/>
                <a:cs typeface="Gill Sans MT"/>
              </a:rPr>
              <a:t> </a:t>
            </a:r>
            <a:r>
              <a:rPr sz="1400" b="0" dirty="0">
                <a:solidFill>
                  <a:srgbClr val="231F20"/>
                </a:solidFill>
                <a:latin typeface="Gill Sans MT"/>
                <a:cs typeface="Gill Sans MT"/>
              </a:rPr>
              <a:t>The</a:t>
            </a:r>
            <a:r>
              <a:rPr sz="1400" b="0" spc="-15" dirty="0">
                <a:solidFill>
                  <a:srgbClr val="231F20"/>
                </a:solidFill>
                <a:latin typeface="Gill Sans MT"/>
                <a:cs typeface="Gill Sans MT"/>
              </a:rPr>
              <a:t> </a:t>
            </a:r>
            <a:r>
              <a:rPr sz="1400" b="0" spc="50" dirty="0">
                <a:solidFill>
                  <a:srgbClr val="231F20"/>
                </a:solidFill>
                <a:latin typeface="Gill Sans MT"/>
                <a:cs typeface="Gill Sans MT"/>
              </a:rPr>
              <a:t>products</a:t>
            </a:r>
            <a:r>
              <a:rPr sz="1400" b="0" spc="-15" dirty="0">
                <a:solidFill>
                  <a:srgbClr val="231F20"/>
                </a:solidFill>
                <a:latin typeface="Gill Sans MT"/>
                <a:cs typeface="Gill Sans MT"/>
              </a:rPr>
              <a:t> </a:t>
            </a:r>
            <a:r>
              <a:rPr sz="1400" b="0" dirty="0">
                <a:solidFill>
                  <a:srgbClr val="231F20"/>
                </a:solidFill>
                <a:latin typeface="Gill Sans MT"/>
                <a:cs typeface="Gill Sans MT"/>
              </a:rPr>
              <a:t>we</a:t>
            </a:r>
            <a:r>
              <a:rPr sz="1400" b="0" spc="-15" dirty="0">
                <a:solidFill>
                  <a:srgbClr val="231F20"/>
                </a:solidFill>
                <a:latin typeface="Gill Sans MT"/>
                <a:cs typeface="Gill Sans MT"/>
              </a:rPr>
              <a:t> </a:t>
            </a:r>
            <a:r>
              <a:rPr sz="1400" b="0" spc="50" dirty="0">
                <a:solidFill>
                  <a:srgbClr val="231F20"/>
                </a:solidFill>
                <a:latin typeface="Gill Sans MT"/>
                <a:cs typeface="Gill Sans MT"/>
              </a:rPr>
              <a:t>offer</a:t>
            </a:r>
            <a:r>
              <a:rPr sz="1400" b="0" spc="-15" dirty="0">
                <a:solidFill>
                  <a:srgbClr val="231F20"/>
                </a:solidFill>
                <a:latin typeface="Gill Sans MT"/>
                <a:cs typeface="Gill Sans MT"/>
              </a:rPr>
              <a:t> </a:t>
            </a:r>
            <a:r>
              <a:rPr sz="1400" b="0" spc="85" dirty="0">
                <a:solidFill>
                  <a:srgbClr val="231F20"/>
                </a:solidFill>
                <a:latin typeface="Gill Sans MT"/>
                <a:cs typeface="Gill Sans MT"/>
              </a:rPr>
              <a:t>ranges</a:t>
            </a:r>
            <a:r>
              <a:rPr sz="1400" b="0" spc="-15" dirty="0">
                <a:solidFill>
                  <a:srgbClr val="231F20"/>
                </a:solidFill>
                <a:latin typeface="Gill Sans MT"/>
                <a:cs typeface="Gill Sans MT"/>
              </a:rPr>
              <a:t> </a:t>
            </a:r>
            <a:r>
              <a:rPr sz="1400" b="0" dirty="0">
                <a:solidFill>
                  <a:srgbClr val="231F20"/>
                </a:solidFill>
                <a:latin typeface="Gill Sans MT"/>
                <a:cs typeface="Gill Sans MT"/>
              </a:rPr>
              <a:t>from</a:t>
            </a:r>
            <a:r>
              <a:rPr sz="1400" b="0" spc="-15" dirty="0">
                <a:solidFill>
                  <a:srgbClr val="231F20"/>
                </a:solidFill>
                <a:latin typeface="Gill Sans MT"/>
                <a:cs typeface="Gill Sans MT"/>
              </a:rPr>
              <a:t> </a:t>
            </a:r>
            <a:r>
              <a:rPr sz="1400" b="0" spc="95" dirty="0">
                <a:solidFill>
                  <a:srgbClr val="231F20"/>
                </a:solidFill>
                <a:latin typeface="Gill Sans MT"/>
                <a:cs typeface="Gill Sans MT"/>
              </a:rPr>
              <a:t>diagnostics</a:t>
            </a:r>
            <a:r>
              <a:rPr sz="1400" b="0" spc="-20" dirty="0">
                <a:solidFill>
                  <a:srgbClr val="231F20"/>
                </a:solidFill>
                <a:latin typeface="Gill Sans MT"/>
                <a:cs typeface="Gill Sans MT"/>
              </a:rPr>
              <a:t> </a:t>
            </a:r>
            <a:r>
              <a:rPr sz="1400" b="0" spc="100" dirty="0">
                <a:solidFill>
                  <a:srgbClr val="231F20"/>
                </a:solidFill>
                <a:latin typeface="Gill Sans MT"/>
                <a:cs typeface="Gill Sans MT"/>
              </a:rPr>
              <a:t>and</a:t>
            </a:r>
            <a:r>
              <a:rPr sz="1400" b="0" spc="-15" dirty="0">
                <a:solidFill>
                  <a:srgbClr val="231F20"/>
                </a:solidFill>
                <a:latin typeface="Gill Sans MT"/>
                <a:cs typeface="Gill Sans MT"/>
              </a:rPr>
              <a:t> </a:t>
            </a:r>
            <a:r>
              <a:rPr sz="1400" b="0" spc="85" dirty="0">
                <a:solidFill>
                  <a:srgbClr val="231F20"/>
                </a:solidFill>
                <a:latin typeface="Gill Sans MT"/>
                <a:cs typeface="Gill Sans MT"/>
              </a:rPr>
              <a:t>medical</a:t>
            </a:r>
            <a:r>
              <a:rPr sz="1400" b="0" spc="-15" dirty="0">
                <a:solidFill>
                  <a:srgbClr val="231F20"/>
                </a:solidFill>
                <a:latin typeface="Gill Sans MT"/>
                <a:cs typeface="Gill Sans MT"/>
              </a:rPr>
              <a:t> </a:t>
            </a:r>
            <a:r>
              <a:rPr sz="1400" b="0" spc="110" dirty="0">
                <a:solidFill>
                  <a:srgbClr val="231F20"/>
                </a:solidFill>
                <a:latin typeface="Gill Sans MT"/>
                <a:cs typeface="Gill Sans MT"/>
              </a:rPr>
              <a:t>imaging</a:t>
            </a:r>
            <a:r>
              <a:rPr sz="1400" b="0" spc="-15" dirty="0">
                <a:solidFill>
                  <a:srgbClr val="231F20"/>
                </a:solidFill>
                <a:latin typeface="Gill Sans MT"/>
                <a:cs typeface="Gill Sans MT"/>
              </a:rPr>
              <a:t> </a:t>
            </a:r>
            <a:r>
              <a:rPr sz="1400" b="0" spc="50" dirty="0">
                <a:solidFill>
                  <a:srgbClr val="231F20"/>
                </a:solidFill>
                <a:latin typeface="Gill Sans MT"/>
                <a:cs typeface="Gill Sans MT"/>
              </a:rPr>
              <a:t>products</a:t>
            </a:r>
            <a:r>
              <a:rPr sz="1400" b="0" spc="-15" dirty="0">
                <a:solidFill>
                  <a:srgbClr val="231F20"/>
                </a:solidFill>
                <a:latin typeface="Gill Sans MT"/>
                <a:cs typeface="Gill Sans MT"/>
              </a:rPr>
              <a:t> </a:t>
            </a:r>
            <a:r>
              <a:rPr sz="1400" b="0" dirty="0">
                <a:solidFill>
                  <a:srgbClr val="231F20"/>
                </a:solidFill>
                <a:latin typeface="Gill Sans MT"/>
                <a:cs typeface="Gill Sans MT"/>
              </a:rPr>
              <a:t>to</a:t>
            </a:r>
            <a:r>
              <a:rPr sz="1400" b="0" spc="-15" dirty="0">
                <a:solidFill>
                  <a:srgbClr val="231F20"/>
                </a:solidFill>
                <a:latin typeface="Gill Sans MT"/>
                <a:cs typeface="Gill Sans MT"/>
              </a:rPr>
              <a:t> </a:t>
            </a:r>
            <a:r>
              <a:rPr sz="1400" b="0" spc="-10" dirty="0">
                <a:solidFill>
                  <a:srgbClr val="231F20"/>
                </a:solidFill>
                <a:latin typeface="Gill Sans MT"/>
                <a:cs typeface="Gill Sans MT"/>
              </a:rPr>
              <a:t>therapy </a:t>
            </a:r>
            <a:r>
              <a:rPr sz="1400" b="0" spc="80" dirty="0">
                <a:solidFill>
                  <a:srgbClr val="231F20"/>
                </a:solidFill>
                <a:latin typeface="Gill Sans MT"/>
                <a:cs typeface="Gill Sans MT"/>
              </a:rPr>
              <a:t>devices</a:t>
            </a:r>
            <a:r>
              <a:rPr sz="1400" b="0" spc="15" dirty="0">
                <a:solidFill>
                  <a:srgbClr val="231F20"/>
                </a:solidFill>
                <a:latin typeface="Gill Sans MT"/>
                <a:cs typeface="Gill Sans MT"/>
              </a:rPr>
              <a:t> </a:t>
            </a:r>
            <a:r>
              <a:rPr sz="1400" b="0" dirty="0">
                <a:solidFill>
                  <a:srgbClr val="231F20"/>
                </a:solidFill>
                <a:latin typeface="Gill Sans MT"/>
                <a:cs typeface="Gill Sans MT"/>
              </a:rPr>
              <a:t>to</a:t>
            </a:r>
            <a:r>
              <a:rPr sz="1400" b="0" spc="15" dirty="0">
                <a:solidFill>
                  <a:srgbClr val="231F20"/>
                </a:solidFill>
                <a:latin typeface="Gill Sans MT"/>
                <a:cs typeface="Gill Sans MT"/>
              </a:rPr>
              <a:t> </a:t>
            </a:r>
            <a:r>
              <a:rPr sz="1400" b="0" spc="80" dirty="0">
                <a:solidFill>
                  <a:srgbClr val="231F20"/>
                </a:solidFill>
                <a:latin typeface="Gill Sans MT"/>
                <a:cs typeface="Gill Sans MT"/>
              </a:rPr>
              <a:t>surgical</a:t>
            </a:r>
            <a:r>
              <a:rPr sz="1400" b="0" spc="15" dirty="0">
                <a:solidFill>
                  <a:srgbClr val="231F20"/>
                </a:solidFill>
                <a:latin typeface="Gill Sans MT"/>
                <a:cs typeface="Gill Sans MT"/>
              </a:rPr>
              <a:t> </a:t>
            </a:r>
            <a:r>
              <a:rPr sz="1400" b="0" spc="60" dirty="0">
                <a:solidFill>
                  <a:srgbClr val="231F20"/>
                </a:solidFill>
                <a:latin typeface="Gill Sans MT"/>
                <a:cs typeface="Gill Sans MT"/>
              </a:rPr>
              <a:t>instruments</a:t>
            </a:r>
            <a:r>
              <a:rPr sz="1400" b="0" spc="15" dirty="0">
                <a:solidFill>
                  <a:srgbClr val="231F20"/>
                </a:solidFill>
                <a:latin typeface="Gill Sans MT"/>
                <a:cs typeface="Gill Sans MT"/>
              </a:rPr>
              <a:t> </a:t>
            </a:r>
            <a:r>
              <a:rPr sz="1400" b="0" spc="100" dirty="0">
                <a:solidFill>
                  <a:srgbClr val="231F20"/>
                </a:solidFill>
                <a:latin typeface="Gill Sans MT"/>
                <a:cs typeface="Gill Sans MT"/>
              </a:rPr>
              <a:t>and</a:t>
            </a:r>
            <a:r>
              <a:rPr sz="1400" b="0" spc="15" dirty="0">
                <a:solidFill>
                  <a:srgbClr val="231F20"/>
                </a:solidFill>
                <a:latin typeface="Gill Sans MT"/>
                <a:cs typeface="Gill Sans MT"/>
              </a:rPr>
              <a:t> </a:t>
            </a:r>
            <a:r>
              <a:rPr sz="1400" b="0" spc="50" dirty="0">
                <a:solidFill>
                  <a:srgbClr val="231F20"/>
                </a:solidFill>
                <a:latin typeface="Gill Sans MT"/>
                <a:cs typeface="Gill Sans MT"/>
              </a:rPr>
              <a:t>orthopedics</a:t>
            </a:r>
            <a:r>
              <a:rPr sz="1400" b="0" spc="20" dirty="0">
                <a:solidFill>
                  <a:srgbClr val="231F20"/>
                </a:solidFill>
                <a:latin typeface="Gill Sans MT"/>
                <a:cs typeface="Gill Sans MT"/>
              </a:rPr>
              <a:t> </a:t>
            </a:r>
            <a:r>
              <a:rPr sz="1400" b="0" dirty="0">
                <a:solidFill>
                  <a:srgbClr val="231F20"/>
                </a:solidFill>
                <a:latin typeface="Gill Sans MT"/>
                <a:cs typeface="Gill Sans MT"/>
              </a:rPr>
              <a:t>to</a:t>
            </a:r>
            <a:r>
              <a:rPr sz="1400" b="0" spc="15" dirty="0">
                <a:solidFill>
                  <a:srgbClr val="231F20"/>
                </a:solidFill>
                <a:latin typeface="Gill Sans MT"/>
                <a:cs typeface="Gill Sans MT"/>
              </a:rPr>
              <a:t> </a:t>
            </a:r>
            <a:r>
              <a:rPr sz="1400" b="0" spc="90" dirty="0">
                <a:solidFill>
                  <a:srgbClr val="231F20"/>
                </a:solidFill>
                <a:latin typeface="Gill Sans MT"/>
                <a:cs typeface="Gill Sans MT"/>
              </a:rPr>
              <a:t>dialysis</a:t>
            </a:r>
            <a:r>
              <a:rPr sz="1400" b="0" spc="10" dirty="0">
                <a:solidFill>
                  <a:srgbClr val="231F20"/>
                </a:solidFill>
                <a:latin typeface="Gill Sans MT"/>
                <a:cs typeface="Gill Sans MT"/>
              </a:rPr>
              <a:t> </a:t>
            </a:r>
            <a:r>
              <a:rPr sz="1400" b="0" spc="50" dirty="0">
                <a:solidFill>
                  <a:srgbClr val="231F20"/>
                </a:solidFill>
                <a:latin typeface="Gill Sans MT"/>
                <a:cs typeface="Gill Sans MT"/>
              </a:rPr>
              <a:t>products</a:t>
            </a:r>
            <a:r>
              <a:rPr sz="1400" b="0" spc="15" dirty="0">
                <a:solidFill>
                  <a:srgbClr val="231F20"/>
                </a:solidFill>
                <a:latin typeface="Gill Sans MT"/>
                <a:cs typeface="Gill Sans MT"/>
              </a:rPr>
              <a:t> </a:t>
            </a:r>
            <a:r>
              <a:rPr sz="1400" b="0" spc="100" dirty="0">
                <a:solidFill>
                  <a:srgbClr val="231F20"/>
                </a:solidFill>
                <a:latin typeface="Gill Sans MT"/>
                <a:cs typeface="Gill Sans MT"/>
              </a:rPr>
              <a:t>and</a:t>
            </a:r>
            <a:r>
              <a:rPr sz="1400" b="0" spc="15" dirty="0">
                <a:solidFill>
                  <a:srgbClr val="231F20"/>
                </a:solidFill>
                <a:latin typeface="Gill Sans MT"/>
                <a:cs typeface="Gill Sans MT"/>
              </a:rPr>
              <a:t> </a:t>
            </a:r>
            <a:r>
              <a:rPr sz="1400" b="0" spc="65" dirty="0">
                <a:solidFill>
                  <a:srgbClr val="231F20"/>
                </a:solidFill>
                <a:latin typeface="Gill Sans MT"/>
                <a:cs typeface="Gill Sans MT"/>
              </a:rPr>
              <a:t>cardiovascular</a:t>
            </a:r>
            <a:r>
              <a:rPr sz="1400" b="0" spc="15" dirty="0">
                <a:solidFill>
                  <a:srgbClr val="231F20"/>
                </a:solidFill>
                <a:latin typeface="Gill Sans MT"/>
                <a:cs typeface="Gill Sans MT"/>
              </a:rPr>
              <a:t> </a:t>
            </a:r>
            <a:r>
              <a:rPr sz="1400" b="0" spc="75" dirty="0">
                <a:solidFill>
                  <a:srgbClr val="231F20"/>
                </a:solidFill>
                <a:latin typeface="Gill Sans MT"/>
                <a:cs typeface="Gill Sans MT"/>
              </a:rPr>
              <a:t>items.</a:t>
            </a:r>
            <a:r>
              <a:rPr sz="1400" b="0" spc="15" dirty="0">
                <a:solidFill>
                  <a:srgbClr val="231F20"/>
                </a:solidFill>
                <a:latin typeface="Gill Sans MT"/>
                <a:cs typeface="Gill Sans MT"/>
              </a:rPr>
              <a:t> </a:t>
            </a:r>
            <a:r>
              <a:rPr sz="1400" b="0" spc="-30" dirty="0">
                <a:solidFill>
                  <a:srgbClr val="231F20"/>
                </a:solidFill>
                <a:latin typeface="Gill Sans MT"/>
                <a:cs typeface="Gill Sans MT"/>
              </a:rPr>
              <a:t>With</a:t>
            </a:r>
            <a:r>
              <a:rPr sz="1400" b="0" spc="15" dirty="0">
                <a:solidFill>
                  <a:srgbClr val="231F20"/>
                </a:solidFill>
                <a:latin typeface="Gill Sans MT"/>
                <a:cs typeface="Gill Sans MT"/>
              </a:rPr>
              <a:t> </a:t>
            </a:r>
            <a:r>
              <a:rPr sz="1400" b="0" dirty="0">
                <a:solidFill>
                  <a:srgbClr val="231F20"/>
                </a:solidFill>
                <a:latin typeface="Gill Sans MT"/>
                <a:cs typeface="Gill Sans MT"/>
              </a:rPr>
              <a:t>the</a:t>
            </a:r>
            <a:r>
              <a:rPr sz="1400" b="0" spc="15" dirty="0">
                <a:solidFill>
                  <a:srgbClr val="231F20"/>
                </a:solidFill>
                <a:latin typeface="Gill Sans MT"/>
                <a:cs typeface="Gill Sans MT"/>
              </a:rPr>
              <a:t> </a:t>
            </a:r>
            <a:r>
              <a:rPr sz="1400" b="0" spc="85" dirty="0">
                <a:solidFill>
                  <a:srgbClr val="231F20"/>
                </a:solidFill>
                <a:latin typeface="Gill Sans MT"/>
                <a:cs typeface="Gill Sans MT"/>
              </a:rPr>
              <a:t>high</a:t>
            </a:r>
            <a:r>
              <a:rPr sz="1400" b="0" spc="15" dirty="0">
                <a:solidFill>
                  <a:srgbClr val="231F20"/>
                </a:solidFill>
                <a:latin typeface="Gill Sans MT"/>
                <a:cs typeface="Gill Sans MT"/>
              </a:rPr>
              <a:t> </a:t>
            </a:r>
            <a:r>
              <a:rPr sz="1400" b="0" dirty="0">
                <a:solidFill>
                  <a:srgbClr val="231F20"/>
                </a:solidFill>
                <a:latin typeface="Gill Sans MT"/>
                <a:cs typeface="Gill Sans MT"/>
              </a:rPr>
              <a:t>level</a:t>
            </a:r>
            <a:r>
              <a:rPr sz="1400" b="0" spc="15" dirty="0">
                <a:solidFill>
                  <a:srgbClr val="231F20"/>
                </a:solidFill>
                <a:latin typeface="Gill Sans MT"/>
                <a:cs typeface="Gill Sans MT"/>
              </a:rPr>
              <a:t> </a:t>
            </a:r>
            <a:r>
              <a:rPr sz="1400" b="0" spc="45" dirty="0">
                <a:solidFill>
                  <a:srgbClr val="231F20"/>
                </a:solidFill>
                <a:latin typeface="Gill Sans MT"/>
                <a:cs typeface="Gill Sans MT"/>
              </a:rPr>
              <a:t>of </a:t>
            </a:r>
            <a:r>
              <a:rPr sz="1400" b="0" spc="65" dirty="0">
                <a:solidFill>
                  <a:srgbClr val="231F20"/>
                </a:solidFill>
                <a:latin typeface="Gill Sans MT"/>
                <a:cs typeface="Gill Sans MT"/>
              </a:rPr>
              <a:t>technological</a:t>
            </a:r>
            <a:r>
              <a:rPr sz="1400" b="0" spc="95" dirty="0">
                <a:solidFill>
                  <a:srgbClr val="231F20"/>
                </a:solidFill>
                <a:latin typeface="Gill Sans MT"/>
                <a:cs typeface="Gill Sans MT"/>
              </a:rPr>
              <a:t> </a:t>
            </a:r>
            <a:r>
              <a:rPr sz="1400" b="0" spc="85" dirty="0">
                <a:solidFill>
                  <a:srgbClr val="231F20"/>
                </a:solidFill>
                <a:latin typeface="Gill Sans MT"/>
                <a:cs typeface="Gill Sans MT"/>
              </a:rPr>
              <a:t>advancement</a:t>
            </a:r>
            <a:r>
              <a:rPr sz="1400" b="0" spc="100" dirty="0">
                <a:solidFill>
                  <a:srgbClr val="231F20"/>
                </a:solidFill>
                <a:latin typeface="Gill Sans MT"/>
                <a:cs typeface="Gill Sans MT"/>
              </a:rPr>
              <a:t> </a:t>
            </a:r>
            <a:r>
              <a:rPr sz="1400" b="0" spc="50" dirty="0">
                <a:solidFill>
                  <a:srgbClr val="231F20"/>
                </a:solidFill>
                <a:latin typeface="Gill Sans MT"/>
                <a:cs typeface="Gill Sans MT"/>
              </a:rPr>
              <a:t>in</a:t>
            </a:r>
            <a:r>
              <a:rPr sz="1400" b="0" spc="100" dirty="0">
                <a:solidFill>
                  <a:srgbClr val="231F20"/>
                </a:solidFill>
                <a:latin typeface="Gill Sans MT"/>
                <a:cs typeface="Gill Sans MT"/>
              </a:rPr>
              <a:t> </a:t>
            </a:r>
            <a:r>
              <a:rPr sz="1400" b="0" dirty="0">
                <a:solidFill>
                  <a:srgbClr val="231F20"/>
                </a:solidFill>
                <a:latin typeface="Gill Sans MT"/>
                <a:cs typeface="Gill Sans MT"/>
              </a:rPr>
              <a:t>the</a:t>
            </a:r>
            <a:r>
              <a:rPr sz="1400" b="0" spc="95" dirty="0">
                <a:solidFill>
                  <a:srgbClr val="231F20"/>
                </a:solidFill>
                <a:latin typeface="Gill Sans MT"/>
                <a:cs typeface="Gill Sans MT"/>
              </a:rPr>
              <a:t> </a:t>
            </a:r>
            <a:r>
              <a:rPr sz="1400" b="0" spc="80" dirty="0">
                <a:solidFill>
                  <a:srgbClr val="231F20"/>
                </a:solidFill>
                <a:latin typeface="Gill Sans MT"/>
                <a:cs typeface="Gill Sans MT"/>
              </a:rPr>
              <a:t>global</a:t>
            </a:r>
            <a:r>
              <a:rPr sz="1400" b="0" spc="100" dirty="0">
                <a:solidFill>
                  <a:srgbClr val="231F20"/>
                </a:solidFill>
                <a:latin typeface="Gill Sans MT"/>
                <a:cs typeface="Gill Sans MT"/>
              </a:rPr>
              <a:t> </a:t>
            </a:r>
            <a:r>
              <a:rPr sz="1400" b="0" spc="60" dirty="0">
                <a:solidFill>
                  <a:srgbClr val="231F20"/>
                </a:solidFill>
                <a:latin typeface="Gill Sans MT"/>
                <a:cs typeface="Gill Sans MT"/>
              </a:rPr>
              <a:t>health</a:t>
            </a:r>
            <a:r>
              <a:rPr sz="1400" b="0" spc="100" dirty="0">
                <a:solidFill>
                  <a:srgbClr val="231F20"/>
                </a:solidFill>
                <a:latin typeface="Gill Sans MT"/>
                <a:cs typeface="Gill Sans MT"/>
              </a:rPr>
              <a:t> </a:t>
            </a:r>
            <a:r>
              <a:rPr sz="1400" b="0" spc="70" dirty="0">
                <a:solidFill>
                  <a:srgbClr val="231F20"/>
                </a:solidFill>
                <a:latin typeface="Gill Sans MT"/>
                <a:cs typeface="Gill Sans MT"/>
              </a:rPr>
              <a:t>arena</a:t>
            </a:r>
            <a:r>
              <a:rPr sz="1400" b="0" spc="95" dirty="0">
                <a:solidFill>
                  <a:srgbClr val="231F20"/>
                </a:solidFill>
                <a:latin typeface="Gill Sans MT"/>
                <a:cs typeface="Gill Sans MT"/>
              </a:rPr>
              <a:t> </a:t>
            </a:r>
            <a:r>
              <a:rPr sz="1400" b="0" dirty="0">
                <a:solidFill>
                  <a:srgbClr val="231F20"/>
                </a:solidFill>
                <a:latin typeface="Gill Sans MT"/>
                <a:cs typeface="Gill Sans MT"/>
              </a:rPr>
              <a:t>over</a:t>
            </a:r>
            <a:r>
              <a:rPr sz="1400" b="0" spc="100" dirty="0">
                <a:solidFill>
                  <a:srgbClr val="231F20"/>
                </a:solidFill>
                <a:latin typeface="Gill Sans MT"/>
                <a:cs typeface="Gill Sans MT"/>
              </a:rPr>
              <a:t> </a:t>
            </a:r>
            <a:r>
              <a:rPr sz="1400" b="0" dirty="0">
                <a:solidFill>
                  <a:srgbClr val="231F20"/>
                </a:solidFill>
                <a:latin typeface="Gill Sans MT"/>
                <a:cs typeface="Gill Sans MT"/>
              </a:rPr>
              <a:t>the</a:t>
            </a:r>
            <a:r>
              <a:rPr sz="1400" b="0" spc="95" dirty="0">
                <a:solidFill>
                  <a:srgbClr val="231F20"/>
                </a:solidFill>
                <a:latin typeface="Gill Sans MT"/>
                <a:cs typeface="Gill Sans MT"/>
              </a:rPr>
              <a:t> </a:t>
            </a:r>
            <a:r>
              <a:rPr sz="1400" b="0" dirty="0">
                <a:solidFill>
                  <a:srgbClr val="231F20"/>
                </a:solidFill>
                <a:latin typeface="Gill Sans MT"/>
                <a:cs typeface="Gill Sans MT"/>
              </a:rPr>
              <a:t>recent</a:t>
            </a:r>
            <a:r>
              <a:rPr sz="1400" b="0" spc="100" dirty="0">
                <a:solidFill>
                  <a:srgbClr val="231F20"/>
                </a:solidFill>
                <a:latin typeface="Gill Sans MT"/>
                <a:cs typeface="Gill Sans MT"/>
              </a:rPr>
              <a:t> </a:t>
            </a:r>
            <a:r>
              <a:rPr sz="1400" b="0" spc="70" dirty="0">
                <a:solidFill>
                  <a:srgbClr val="231F20"/>
                </a:solidFill>
                <a:latin typeface="Gill Sans MT"/>
                <a:cs typeface="Gill Sans MT"/>
              </a:rPr>
              <a:t>years</a:t>
            </a:r>
            <a:r>
              <a:rPr sz="1400" b="0" spc="100" dirty="0">
                <a:solidFill>
                  <a:srgbClr val="231F20"/>
                </a:solidFill>
                <a:latin typeface="Gill Sans MT"/>
                <a:cs typeface="Gill Sans MT"/>
              </a:rPr>
              <a:t> </a:t>
            </a:r>
            <a:r>
              <a:rPr sz="1400" b="0" dirty="0">
                <a:solidFill>
                  <a:srgbClr val="231F20"/>
                </a:solidFill>
                <a:latin typeface="Gill Sans MT"/>
                <a:cs typeface="Gill Sans MT"/>
              </a:rPr>
              <a:t>where</a:t>
            </a:r>
            <a:r>
              <a:rPr sz="1400" b="0" spc="95" dirty="0">
                <a:solidFill>
                  <a:srgbClr val="231F20"/>
                </a:solidFill>
                <a:latin typeface="Gill Sans MT"/>
                <a:cs typeface="Gill Sans MT"/>
              </a:rPr>
              <a:t> </a:t>
            </a:r>
            <a:r>
              <a:rPr sz="1400" b="0" spc="85" dirty="0">
                <a:solidFill>
                  <a:srgbClr val="231F20"/>
                </a:solidFill>
                <a:latin typeface="Gill Sans MT"/>
                <a:cs typeface="Gill Sans MT"/>
              </a:rPr>
              <a:t>medical</a:t>
            </a:r>
            <a:r>
              <a:rPr sz="1400" b="0" spc="100" dirty="0">
                <a:solidFill>
                  <a:srgbClr val="231F20"/>
                </a:solidFill>
                <a:latin typeface="Gill Sans MT"/>
                <a:cs typeface="Gill Sans MT"/>
              </a:rPr>
              <a:t> </a:t>
            </a:r>
            <a:r>
              <a:rPr sz="1400" b="0" spc="80" dirty="0">
                <a:solidFill>
                  <a:srgbClr val="231F20"/>
                </a:solidFill>
                <a:latin typeface="Gill Sans MT"/>
                <a:cs typeface="Gill Sans MT"/>
              </a:rPr>
              <a:t>devices</a:t>
            </a:r>
            <a:r>
              <a:rPr sz="1400" b="0" spc="100" dirty="0">
                <a:solidFill>
                  <a:srgbClr val="231F20"/>
                </a:solidFill>
                <a:latin typeface="Gill Sans MT"/>
                <a:cs typeface="Gill Sans MT"/>
              </a:rPr>
              <a:t> </a:t>
            </a:r>
            <a:r>
              <a:rPr sz="1400" b="0" spc="60" dirty="0">
                <a:solidFill>
                  <a:srgbClr val="231F20"/>
                </a:solidFill>
                <a:latin typeface="Gill Sans MT"/>
                <a:cs typeface="Gill Sans MT"/>
              </a:rPr>
              <a:t>meet</a:t>
            </a:r>
            <a:r>
              <a:rPr sz="1400" b="0" spc="95" dirty="0">
                <a:solidFill>
                  <a:srgbClr val="231F20"/>
                </a:solidFill>
                <a:latin typeface="Gill Sans MT"/>
                <a:cs typeface="Gill Sans MT"/>
              </a:rPr>
              <a:t> </a:t>
            </a:r>
            <a:r>
              <a:rPr sz="1400" b="0" spc="40" dirty="0">
                <a:solidFill>
                  <a:srgbClr val="231F20"/>
                </a:solidFill>
                <a:latin typeface="Gill Sans MT"/>
                <a:cs typeface="Gill Sans MT"/>
              </a:rPr>
              <a:t>innovative </a:t>
            </a:r>
            <a:r>
              <a:rPr sz="1400" b="0" spc="60" dirty="0">
                <a:solidFill>
                  <a:srgbClr val="231F20"/>
                </a:solidFill>
                <a:latin typeface="Gill Sans MT"/>
                <a:cs typeface="Gill Sans MT"/>
              </a:rPr>
              <a:t>software</a:t>
            </a:r>
            <a:r>
              <a:rPr sz="1400" b="0" spc="95" dirty="0">
                <a:solidFill>
                  <a:srgbClr val="231F20"/>
                </a:solidFill>
                <a:latin typeface="Gill Sans MT"/>
                <a:cs typeface="Gill Sans MT"/>
              </a:rPr>
              <a:t> </a:t>
            </a:r>
            <a:r>
              <a:rPr sz="1400" b="0" dirty="0">
                <a:solidFill>
                  <a:srgbClr val="231F20"/>
                </a:solidFill>
                <a:latin typeface="Gill Sans MT"/>
                <a:cs typeface="Gill Sans MT"/>
              </a:rPr>
              <a:t>technology,</a:t>
            </a:r>
            <a:r>
              <a:rPr sz="1400" b="0" spc="95" dirty="0">
                <a:solidFill>
                  <a:srgbClr val="231F20"/>
                </a:solidFill>
                <a:latin typeface="Gill Sans MT"/>
                <a:cs typeface="Gill Sans MT"/>
              </a:rPr>
              <a:t> </a:t>
            </a:r>
            <a:r>
              <a:rPr sz="1400" b="0" dirty="0">
                <a:solidFill>
                  <a:srgbClr val="231F20"/>
                </a:solidFill>
                <a:latin typeface="Gill Sans MT"/>
                <a:cs typeface="Gill Sans MT"/>
              </a:rPr>
              <a:t>the</a:t>
            </a:r>
            <a:r>
              <a:rPr sz="1400" b="0" spc="90" dirty="0">
                <a:solidFill>
                  <a:srgbClr val="231F20"/>
                </a:solidFill>
                <a:latin typeface="Gill Sans MT"/>
                <a:cs typeface="Gill Sans MT"/>
              </a:rPr>
              <a:t> </a:t>
            </a:r>
            <a:r>
              <a:rPr sz="1400" b="0" spc="60" dirty="0">
                <a:solidFill>
                  <a:srgbClr val="231F20"/>
                </a:solidFill>
                <a:latin typeface="Gill Sans MT"/>
                <a:cs typeface="Gill Sans MT"/>
              </a:rPr>
              <a:t>health</a:t>
            </a:r>
            <a:r>
              <a:rPr sz="1400" b="0" spc="95" dirty="0">
                <a:solidFill>
                  <a:srgbClr val="231F20"/>
                </a:solidFill>
                <a:latin typeface="Gill Sans MT"/>
                <a:cs typeface="Gill Sans MT"/>
              </a:rPr>
              <a:t> </a:t>
            </a:r>
            <a:r>
              <a:rPr sz="1400" b="0" spc="60" dirty="0">
                <a:solidFill>
                  <a:srgbClr val="231F20"/>
                </a:solidFill>
                <a:latin typeface="Gill Sans MT"/>
                <a:cs typeface="Gill Sans MT"/>
              </a:rPr>
              <a:t>technology</a:t>
            </a:r>
            <a:r>
              <a:rPr sz="1400" b="0" spc="100" dirty="0">
                <a:solidFill>
                  <a:srgbClr val="231F20"/>
                </a:solidFill>
                <a:latin typeface="Gill Sans MT"/>
                <a:cs typeface="Gill Sans MT"/>
              </a:rPr>
              <a:t> </a:t>
            </a:r>
            <a:r>
              <a:rPr sz="1400" b="0" dirty="0">
                <a:solidFill>
                  <a:srgbClr val="231F20"/>
                </a:solidFill>
                <a:latin typeface="Gill Sans MT"/>
                <a:cs typeface="Gill Sans MT"/>
              </a:rPr>
              <a:t>sector</a:t>
            </a:r>
            <a:r>
              <a:rPr sz="1400" b="0" spc="90" dirty="0">
                <a:solidFill>
                  <a:srgbClr val="231F20"/>
                </a:solidFill>
                <a:latin typeface="Gill Sans MT"/>
                <a:cs typeface="Gill Sans MT"/>
              </a:rPr>
              <a:t> </a:t>
            </a:r>
            <a:r>
              <a:rPr sz="1400" b="0" spc="75" dirty="0">
                <a:solidFill>
                  <a:srgbClr val="231F20"/>
                </a:solidFill>
                <a:latin typeface="Gill Sans MT"/>
                <a:cs typeface="Gill Sans MT"/>
              </a:rPr>
              <a:t>of</a:t>
            </a:r>
            <a:r>
              <a:rPr sz="1400" b="0" spc="95" dirty="0">
                <a:solidFill>
                  <a:srgbClr val="231F20"/>
                </a:solidFill>
                <a:latin typeface="Gill Sans MT"/>
                <a:cs typeface="Gill Sans MT"/>
              </a:rPr>
              <a:t> </a:t>
            </a:r>
            <a:r>
              <a:rPr sz="1400" b="0" spc="105" dirty="0">
                <a:solidFill>
                  <a:srgbClr val="231F20"/>
                </a:solidFill>
                <a:latin typeface="Gill Sans MT"/>
                <a:cs typeface="Gill Sans MT"/>
              </a:rPr>
              <a:t>Bangladesh</a:t>
            </a:r>
            <a:r>
              <a:rPr sz="1400" b="0" spc="95" dirty="0">
                <a:solidFill>
                  <a:srgbClr val="231F20"/>
                </a:solidFill>
                <a:latin typeface="Gill Sans MT"/>
                <a:cs typeface="Gill Sans MT"/>
              </a:rPr>
              <a:t> </a:t>
            </a:r>
            <a:r>
              <a:rPr sz="1400" b="0" spc="105" dirty="0">
                <a:solidFill>
                  <a:srgbClr val="231F20"/>
                </a:solidFill>
                <a:latin typeface="Gill Sans MT"/>
                <a:cs typeface="Gill Sans MT"/>
              </a:rPr>
              <a:t>is</a:t>
            </a:r>
            <a:r>
              <a:rPr sz="1400" b="0" spc="90" dirty="0">
                <a:solidFill>
                  <a:srgbClr val="231F20"/>
                </a:solidFill>
                <a:latin typeface="Gill Sans MT"/>
                <a:cs typeface="Gill Sans MT"/>
              </a:rPr>
              <a:t> </a:t>
            </a:r>
            <a:r>
              <a:rPr sz="1400" b="0" spc="95" dirty="0">
                <a:solidFill>
                  <a:srgbClr val="231F20"/>
                </a:solidFill>
                <a:latin typeface="Gill Sans MT"/>
                <a:cs typeface="Gill Sans MT"/>
              </a:rPr>
              <a:t>also </a:t>
            </a:r>
            <a:r>
              <a:rPr sz="1400" b="0" spc="65" dirty="0">
                <a:solidFill>
                  <a:srgbClr val="231F20"/>
                </a:solidFill>
                <a:latin typeface="Gill Sans MT"/>
                <a:cs typeface="Gill Sans MT"/>
              </a:rPr>
              <a:t>highly</a:t>
            </a:r>
            <a:r>
              <a:rPr sz="1400" b="0" spc="90" dirty="0">
                <a:solidFill>
                  <a:srgbClr val="231F20"/>
                </a:solidFill>
                <a:latin typeface="Gill Sans MT"/>
                <a:cs typeface="Gill Sans MT"/>
              </a:rPr>
              <a:t> </a:t>
            </a:r>
            <a:r>
              <a:rPr sz="1400" b="0" spc="70" dirty="0">
                <a:solidFill>
                  <a:srgbClr val="231F20"/>
                </a:solidFill>
                <a:latin typeface="Gill Sans MT"/>
                <a:cs typeface="Gill Sans MT"/>
              </a:rPr>
              <a:t>influenced</a:t>
            </a:r>
            <a:r>
              <a:rPr sz="1400" b="0" spc="95" dirty="0">
                <a:solidFill>
                  <a:srgbClr val="231F20"/>
                </a:solidFill>
                <a:latin typeface="Gill Sans MT"/>
                <a:cs typeface="Gill Sans MT"/>
              </a:rPr>
              <a:t> </a:t>
            </a:r>
            <a:r>
              <a:rPr sz="1400" b="0" spc="100" dirty="0">
                <a:solidFill>
                  <a:srgbClr val="231F20"/>
                </a:solidFill>
                <a:latin typeface="Gill Sans MT"/>
                <a:cs typeface="Gill Sans MT"/>
              </a:rPr>
              <a:t>and</a:t>
            </a:r>
            <a:r>
              <a:rPr sz="1400" b="0" spc="90" dirty="0">
                <a:solidFill>
                  <a:srgbClr val="231F20"/>
                </a:solidFill>
                <a:latin typeface="Gill Sans MT"/>
                <a:cs typeface="Gill Sans MT"/>
              </a:rPr>
              <a:t> </a:t>
            </a:r>
            <a:r>
              <a:rPr sz="1400" b="0" dirty="0">
                <a:solidFill>
                  <a:srgbClr val="231F20"/>
                </a:solidFill>
                <a:latin typeface="Gill Sans MT"/>
                <a:cs typeface="Gill Sans MT"/>
              </a:rPr>
              <a:t>rapidly</a:t>
            </a:r>
            <a:r>
              <a:rPr sz="1400" b="0" spc="95" dirty="0">
                <a:solidFill>
                  <a:srgbClr val="231F20"/>
                </a:solidFill>
                <a:latin typeface="Gill Sans MT"/>
                <a:cs typeface="Gill Sans MT"/>
              </a:rPr>
              <a:t> </a:t>
            </a:r>
            <a:r>
              <a:rPr sz="1400" b="0" spc="60" dirty="0">
                <a:solidFill>
                  <a:srgbClr val="231F20"/>
                </a:solidFill>
                <a:latin typeface="Gill Sans MT"/>
                <a:cs typeface="Gill Sans MT"/>
              </a:rPr>
              <a:t>improvising</a:t>
            </a:r>
            <a:r>
              <a:rPr sz="1400" b="0" spc="90" dirty="0">
                <a:solidFill>
                  <a:srgbClr val="231F20"/>
                </a:solidFill>
                <a:latin typeface="Gill Sans MT"/>
                <a:cs typeface="Gill Sans MT"/>
              </a:rPr>
              <a:t> </a:t>
            </a:r>
            <a:r>
              <a:rPr sz="1400" b="0" spc="-25" dirty="0">
                <a:solidFill>
                  <a:srgbClr val="231F20"/>
                </a:solidFill>
                <a:latin typeface="Gill Sans MT"/>
                <a:cs typeface="Gill Sans MT"/>
              </a:rPr>
              <a:t>to </a:t>
            </a:r>
            <a:r>
              <a:rPr sz="1400" b="0" spc="60" dirty="0">
                <a:solidFill>
                  <a:srgbClr val="231F20"/>
                </a:solidFill>
                <a:latin typeface="Gill Sans MT"/>
                <a:cs typeface="Gill Sans MT"/>
              </a:rPr>
              <a:t>keep</a:t>
            </a:r>
            <a:r>
              <a:rPr sz="1400" b="0" spc="30" dirty="0">
                <a:solidFill>
                  <a:srgbClr val="231F20"/>
                </a:solidFill>
                <a:latin typeface="Gill Sans MT"/>
                <a:cs typeface="Gill Sans MT"/>
              </a:rPr>
              <a:t> </a:t>
            </a:r>
            <a:r>
              <a:rPr sz="1400" b="0" spc="70" dirty="0">
                <a:solidFill>
                  <a:srgbClr val="231F20"/>
                </a:solidFill>
                <a:latin typeface="Gill Sans MT"/>
                <a:cs typeface="Gill Sans MT"/>
              </a:rPr>
              <a:t>up</a:t>
            </a:r>
            <a:r>
              <a:rPr sz="1400" b="0" spc="35" dirty="0">
                <a:solidFill>
                  <a:srgbClr val="231F20"/>
                </a:solidFill>
                <a:latin typeface="Gill Sans MT"/>
                <a:cs typeface="Gill Sans MT"/>
              </a:rPr>
              <a:t> </a:t>
            </a:r>
            <a:r>
              <a:rPr sz="1400" b="0" dirty="0">
                <a:solidFill>
                  <a:srgbClr val="231F20"/>
                </a:solidFill>
                <a:latin typeface="Gill Sans MT"/>
                <a:cs typeface="Gill Sans MT"/>
              </a:rPr>
              <a:t>with</a:t>
            </a:r>
            <a:r>
              <a:rPr sz="1400" b="0" spc="35" dirty="0">
                <a:solidFill>
                  <a:srgbClr val="231F20"/>
                </a:solidFill>
                <a:latin typeface="Gill Sans MT"/>
                <a:cs typeface="Gill Sans MT"/>
              </a:rPr>
              <a:t> </a:t>
            </a:r>
            <a:r>
              <a:rPr sz="1400" b="0" dirty="0">
                <a:solidFill>
                  <a:srgbClr val="231F20"/>
                </a:solidFill>
                <a:latin typeface="Gill Sans MT"/>
                <a:cs typeface="Gill Sans MT"/>
              </a:rPr>
              <a:t>the</a:t>
            </a:r>
            <a:r>
              <a:rPr sz="1400" b="0" spc="35" dirty="0">
                <a:solidFill>
                  <a:srgbClr val="231F20"/>
                </a:solidFill>
                <a:latin typeface="Gill Sans MT"/>
                <a:cs typeface="Gill Sans MT"/>
              </a:rPr>
              <a:t> </a:t>
            </a:r>
            <a:r>
              <a:rPr sz="1400" b="0" spc="50" dirty="0">
                <a:solidFill>
                  <a:srgbClr val="231F20"/>
                </a:solidFill>
                <a:latin typeface="Gill Sans MT"/>
                <a:cs typeface="Gill Sans MT"/>
              </a:rPr>
              <a:t>exponential</a:t>
            </a:r>
            <a:r>
              <a:rPr sz="1400" b="0" spc="35" dirty="0">
                <a:solidFill>
                  <a:srgbClr val="231F20"/>
                </a:solidFill>
                <a:latin typeface="Gill Sans MT"/>
                <a:cs typeface="Gill Sans MT"/>
              </a:rPr>
              <a:t> </a:t>
            </a:r>
            <a:r>
              <a:rPr sz="1400" b="0" dirty="0">
                <a:solidFill>
                  <a:srgbClr val="231F20"/>
                </a:solidFill>
                <a:latin typeface="Gill Sans MT"/>
                <a:cs typeface="Gill Sans MT"/>
              </a:rPr>
              <a:t>growth</a:t>
            </a:r>
            <a:r>
              <a:rPr sz="1400" b="0" spc="30" dirty="0">
                <a:solidFill>
                  <a:srgbClr val="231F20"/>
                </a:solidFill>
                <a:latin typeface="Gill Sans MT"/>
                <a:cs typeface="Gill Sans MT"/>
              </a:rPr>
              <a:t> </a:t>
            </a:r>
            <a:r>
              <a:rPr sz="1400" b="0" spc="80" dirty="0">
                <a:solidFill>
                  <a:srgbClr val="231F20"/>
                </a:solidFill>
                <a:latin typeface="Gill Sans MT"/>
                <a:cs typeface="Gill Sans MT"/>
              </a:rPr>
              <a:t>pace.</a:t>
            </a:r>
            <a:endParaRPr sz="1400" dirty="0">
              <a:latin typeface="Gill Sans MT"/>
              <a:cs typeface="Gill Sans MT"/>
            </a:endParaRPr>
          </a:p>
        </p:txBody>
      </p:sp>
      <p:sp>
        <p:nvSpPr>
          <p:cNvPr id="8" name="object 8"/>
          <p:cNvSpPr txBox="1"/>
          <p:nvPr/>
        </p:nvSpPr>
        <p:spPr>
          <a:xfrm>
            <a:off x="5956303" y="4104220"/>
            <a:ext cx="4721858" cy="2222532"/>
          </a:xfrm>
          <a:prstGeom prst="rect">
            <a:avLst/>
          </a:prstGeom>
        </p:spPr>
        <p:txBody>
          <a:bodyPr vert="horz" wrap="square" lIns="0" tIns="12700" rIns="0" bIns="0" rtlCol="0">
            <a:spAutoFit/>
          </a:bodyPr>
          <a:lstStyle/>
          <a:p>
            <a:pPr marL="12700">
              <a:lnSpc>
                <a:spcPct val="100000"/>
              </a:lnSpc>
              <a:spcBef>
                <a:spcPts val="100"/>
              </a:spcBef>
            </a:pPr>
            <a:r>
              <a:rPr lang="en-US" sz="1800" b="1" spc="-50" dirty="0">
                <a:solidFill>
                  <a:srgbClr val="231F20"/>
                </a:solidFill>
                <a:latin typeface="Trebuchet MS"/>
                <a:cs typeface="Trebuchet MS"/>
              </a:rPr>
              <a:t>        </a:t>
            </a:r>
            <a:r>
              <a:rPr sz="1800" b="1" spc="-50" dirty="0">
                <a:solidFill>
                  <a:srgbClr val="231F20"/>
                </a:solidFill>
                <a:latin typeface="Trebuchet MS"/>
                <a:cs typeface="Trebuchet MS"/>
              </a:rPr>
              <a:t>Why</a:t>
            </a:r>
            <a:r>
              <a:rPr sz="1800" b="1" spc="-95" dirty="0">
                <a:solidFill>
                  <a:srgbClr val="231F20"/>
                </a:solidFill>
                <a:latin typeface="Trebuchet MS"/>
                <a:cs typeface="Trebuchet MS"/>
              </a:rPr>
              <a:t> </a:t>
            </a:r>
            <a:r>
              <a:rPr sz="1800" b="1" spc="-30" dirty="0">
                <a:solidFill>
                  <a:srgbClr val="231F20"/>
                </a:solidFill>
                <a:latin typeface="Trebuchet MS"/>
                <a:cs typeface="Trebuchet MS"/>
              </a:rPr>
              <a:t>Global</a:t>
            </a:r>
            <a:r>
              <a:rPr sz="1800" b="1" spc="-95" dirty="0">
                <a:solidFill>
                  <a:srgbClr val="231F20"/>
                </a:solidFill>
                <a:latin typeface="Trebuchet MS"/>
                <a:cs typeface="Trebuchet MS"/>
              </a:rPr>
              <a:t> </a:t>
            </a:r>
            <a:r>
              <a:rPr sz="1800" b="1" spc="-10" dirty="0">
                <a:solidFill>
                  <a:srgbClr val="231F20"/>
                </a:solidFill>
                <a:latin typeface="Trebuchet MS"/>
                <a:cs typeface="Trebuchet MS"/>
              </a:rPr>
              <a:t>Edge:</a:t>
            </a:r>
            <a:endParaRPr sz="1800" dirty="0">
              <a:latin typeface="Trebuchet MS"/>
              <a:cs typeface="Trebuchet MS"/>
            </a:endParaRPr>
          </a:p>
          <a:p>
            <a:pPr marL="550545" marR="491490" indent="-285750">
              <a:lnSpc>
                <a:spcPct val="113100"/>
              </a:lnSpc>
              <a:spcBef>
                <a:spcPts val="1820"/>
              </a:spcBef>
              <a:buFont typeface="Arial" panose="020B0604020202020204" pitchFamily="34" charset="0"/>
              <a:buChar char="•"/>
            </a:pPr>
            <a:r>
              <a:rPr sz="1400" dirty="0">
                <a:solidFill>
                  <a:srgbClr val="231F20"/>
                </a:solidFill>
                <a:latin typeface="Gill Sans MT"/>
                <a:cs typeface="Gill Sans MT"/>
              </a:rPr>
              <a:t>One-stop</a:t>
            </a:r>
            <a:r>
              <a:rPr sz="1400" spc="-5" dirty="0">
                <a:solidFill>
                  <a:srgbClr val="231F20"/>
                </a:solidFill>
                <a:latin typeface="Gill Sans MT"/>
                <a:cs typeface="Gill Sans MT"/>
              </a:rPr>
              <a:t> </a:t>
            </a:r>
            <a:r>
              <a:rPr sz="1400" spc="55" dirty="0">
                <a:solidFill>
                  <a:srgbClr val="231F20"/>
                </a:solidFill>
                <a:latin typeface="Gill Sans MT"/>
                <a:cs typeface="Gill Sans MT"/>
              </a:rPr>
              <a:t>source</a:t>
            </a:r>
            <a:r>
              <a:rPr sz="1400" spc="-5" dirty="0">
                <a:solidFill>
                  <a:srgbClr val="231F20"/>
                </a:solidFill>
                <a:latin typeface="Gill Sans MT"/>
                <a:cs typeface="Gill Sans MT"/>
              </a:rPr>
              <a:t> </a:t>
            </a:r>
            <a:r>
              <a:rPr sz="1400" dirty="0">
                <a:solidFill>
                  <a:srgbClr val="231F20"/>
                </a:solidFill>
                <a:latin typeface="Gill Sans MT"/>
                <a:cs typeface="Gill Sans MT"/>
              </a:rPr>
              <a:t>for</a:t>
            </a:r>
            <a:r>
              <a:rPr sz="1400" spc="-5" dirty="0">
                <a:solidFill>
                  <a:srgbClr val="231F20"/>
                </a:solidFill>
                <a:latin typeface="Gill Sans MT"/>
                <a:cs typeface="Gill Sans MT"/>
              </a:rPr>
              <a:t> </a:t>
            </a:r>
            <a:r>
              <a:rPr sz="1400" spc="70" dirty="0">
                <a:solidFill>
                  <a:srgbClr val="231F20"/>
                </a:solidFill>
                <a:latin typeface="Gill Sans MT"/>
                <a:cs typeface="Gill Sans MT"/>
              </a:rPr>
              <a:t>all</a:t>
            </a:r>
            <a:r>
              <a:rPr sz="1400" spc="-5" dirty="0">
                <a:solidFill>
                  <a:srgbClr val="231F20"/>
                </a:solidFill>
                <a:latin typeface="Gill Sans MT"/>
                <a:cs typeface="Gill Sans MT"/>
              </a:rPr>
              <a:t> </a:t>
            </a:r>
            <a:r>
              <a:rPr sz="1400" spc="70" dirty="0">
                <a:solidFill>
                  <a:srgbClr val="231F20"/>
                </a:solidFill>
                <a:latin typeface="Gill Sans MT"/>
                <a:cs typeface="Gill Sans MT"/>
              </a:rPr>
              <a:t>hospital</a:t>
            </a:r>
            <a:r>
              <a:rPr sz="1400" spc="-5" dirty="0">
                <a:solidFill>
                  <a:srgbClr val="231F20"/>
                </a:solidFill>
                <a:latin typeface="Gill Sans MT"/>
                <a:cs typeface="Gill Sans MT"/>
              </a:rPr>
              <a:t> </a:t>
            </a:r>
            <a:r>
              <a:rPr sz="1400" spc="75" dirty="0">
                <a:solidFill>
                  <a:srgbClr val="231F20"/>
                </a:solidFill>
                <a:latin typeface="Gill Sans MT"/>
                <a:cs typeface="Gill Sans MT"/>
              </a:rPr>
              <a:t>and </a:t>
            </a:r>
            <a:r>
              <a:rPr sz="1400" spc="85" dirty="0">
                <a:solidFill>
                  <a:srgbClr val="231F20"/>
                </a:solidFill>
                <a:latin typeface="Gill Sans MT"/>
                <a:cs typeface="Gill Sans MT"/>
              </a:rPr>
              <a:t>medical</a:t>
            </a:r>
            <a:r>
              <a:rPr sz="1400" spc="175" dirty="0">
                <a:solidFill>
                  <a:srgbClr val="231F20"/>
                </a:solidFill>
                <a:latin typeface="Gill Sans MT"/>
                <a:cs typeface="Gill Sans MT"/>
              </a:rPr>
              <a:t> </a:t>
            </a:r>
            <a:r>
              <a:rPr sz="1400" dirty="0">
                <a:solidFill>
                  <a:srgbClr val="231F20"/>
                </a:solidFill>
                <a:latin typeface="Gill Sans MT"/>
                <a:cs typeface="Gill Sans MT"/>
              </a:rPr>
              <a:t>requirements</a:t>
            </a:r>
            <a:r>
              <a:rPr sz="1400" spc="175" dirty="0">
                <a:solidFill>
                  <a:srgbClr val="231F20"/>
                </a:solidFill>
                <a:latin typeface="Gill Sans MT"/>
                <a:cs typeface="Gill Sans MT"/>
              </a:rPr>
              <a:t> </a:t>
            </a:r>
            <a:r>
              <a:rPr sz="1400" dirty="0">
                <a:solidFill>
                  <a:srgbClr val="231F20"/>
                </a:solidFill>
                <a:latin typeface="Gill Sans MT"/>
                <a:cs typeface="Gill Sans MT"/>
              </a:rPr>
              <a:t>through</a:t>
            </a:r>
            <a:r>
              <a:rPr sz="1400" spc="175" dirty="0">
                <a:solidFill>
                  <a:srgbClr val="231F20"/>
                </a:solidFill>
                <a:latin typeface="Gill Sans MT"/>
                <a:cs typeface="Gill Sans MT"/>
              </a:rPr>
              <a:t> </a:t>
            </a:r>
            <a:r>
              <a:rPr sz="1400" spc="160" dirty="0">
                <a:solidFill>
                  <a:srgbClr val="231F20"/>
                </a:solidFill>
                <a:latin typeface="Gill Sans MT"/>
                <a:cs typeface="Gill Sans MT"/>
              </a:rPr>
              <a:t>a</a:t>
            </a:r>
            <a:r>
              <a:rPr sz="1400" spc="175" dirty="0">
                <a:solidFill>
                  <a:srgbClr val="231F20"/>
                </a:solidFill>
                <a:latin typeface="Gill Sans MT"/>
                <a:cs typeface="Gill Sans MT"/>
              </a:rPr>
              <a:t> </a:t>
            </a:r>
            <a:r>
              <a:rPr sz="1400" spc="55" dirty="0">
                <a:solidFill>
                  <a:srgbClr val="231F20"/>
                </a:solidFill>
                <a:latin typeface="Gill Sans MT"/>
                <a:cs typeface="Gill Sans MT"/>
              </a:rPr>
              <a:t>large </a:t>
            </a:r>
            <a:r>
              <a:rPr sz="1400" dirty="0">
                <a:solidFill>
                  <a:srgbClr val="231F20"/>
                </a:solidFill>
                <a:latin typeface="Gill Sans MT"/>
                <a:cs typeface="Gill Sans MT"/>
              </a:rPr>
              <a:t>product</a:t>
            </a:r>
            <a:r>
              <a:rPr sz="1400" spc="180" dirty="0">
                <a:solidFill>
                  <a:srgbClr val="231F20"/>
                </a:solidFill>
                <a:latin typeface="Gill Sans MT"/>
                <a:cs typeface="Gill Sans MT"/>
              </a:rPr>
              <a:t> </a:t>
            </a:r>
            <a:r>
              <a:rPr sz="1400" spc="-10" dirty="0">
                <a:solidFill>
                  <a:srgbClr val="231F20"/>
                </a:solidFill>
                <a:latin typeface="Gill Sans MT"/>
                <a:cs typeface="Gill Sans MT"/>
              </a:rPr>
              <a:t>portfolio</a:t>
            </a:r>
            <a:endParaRPr sz="1400" dirty="0">
              <a:latin typeface="Gill Sans MT"/>
              <a:cs typeface="Gill Sans MT"/>
            </a:endParaRPr>
          </a:p>
          <a:p>
            <a:pPr marL="550545" marR="5080" indent="-285750">
              <a:lnSpc>
                <a:spcPct val="113100"/>
              </a:lnSpc>
              <a:buFont typeface="Arial" panose="020B0604020202020204" pitchFamily="34" charset="0"/>
              <a:buChar char="•"/>
            </a:pPr>
            <a:r>
              <a:rPr sz="1400" dirty="0">
                <a:solidFill>
                  <a:srgbClr val="231F20"/>
                </a:solidFill>
                <a:latin typeface="Gill Sans MT"/>
                <a:cs typeface="Gill Sans MT"/>
              </a:rPr>
              <a:t>Superior</a:t>
            </a:r>
            <a:r>
              <a:rPr sz="1400" spc="55" dirty="0">
                <a:solidFill>
                  <a:srgbClr val="231F20"/>
                </a:solidFill>
                <a:latin typeface="Gill Sans MT"/>
                <a:cs typeface="Gill Sans MT"/>
              </a:rPr>
              <a:t> </a:t>
            </a:r>
            <a:r>
              <a:rPr sz="1400" spc="50" dirty="0">
                <a:solidFill>
                  <a:srgbClr val="231F20"/>
                </a:solidFill>
                <a:latin typeface="Gill Sans MT"/>
                <a:cs typeface="Gill Sans MT"/>
              </a:rPr>
              <a:t>quality</a:t>
            </a:r>
            <a:r>
              <a:rPr sz="1400" spc="60" dirty="0">
                <a:solidFill>
                  <a:srgbClr val="231F20"/>
                </a:solidFill>
                <a:latin typeface="Gill Sans MT"/>
                <a:cs typeface="Gill Sans MT"/>
              </a:rPr>
              <a:t> </a:t>
            </a:r>
            <a:r>
              <a:rPr sz="1400" spc="50" dirty="0">
                <a:solidFill>
                  <a:srgbClr val="231F20"/>
                </a:solidFill>
                <a:latin typeface="Gill Sans MT"/>
                <a:cs typeface="Gill Sans MT"/>
              </a:rPr>
              <a:t>products</a:t>
            </a:r>
            <a:r>
              <a:rPr sz="1400" spc="55" dirty="0">
                <a:solidFill>
                  <a:srgbClr val="231F20"/>
                </a:solidFill>
                <a:latin typeface="Gill Sans MT"/>
                <a:cs typeface="Gill Sans MT"/>
              </a:rPr>
              <a:t> </a:t>
            </a:r>
            <a:r>
              <a:rPr sz="1400" dirty="0">
                <a:solidFill>
                  <a:srgbClr val="231F20"/>
                </a:solidFill>
                <a:latin typeface="Gill Sans MT"/>
                <a:cs typeface="Gill Sans MT"/>
              </a:rPr>
              <a:t>with</a:t>
            </a:r>
            <a:r>
              <a:rPr sz="1400" spc="60" dirty="0">
                <a:solidFill>
                  <a:srgbClr val="231F20"/>
                </a:solidFill>
                <a:latin typeface="Gill Sans MT"/>
                <a:cs typeface="Gill Sans MT"/>
              </a:rPr>
              <a:t> </a:t>
            </a:r>
            <a:r>
              <a:rPr sz="1400" spc="50" dirty="0">
                <a:solidFill>
                  <a:srgbClr val="231F20"/>
                </a:solidFill>
                <a:latin typeface="Gill Sans MT"/>
                <a:cs typeface="Gill Sans MT"/>
              </a:rPr>
              <a:t>certifications </a:t>
            </a:r>
            <a:endParaRPr lang="en-US" sz="1400" spc="50" dirty="0">
              <a:solidFill>
                <a:srgbClr val="231F20"/>
              </a:solidFill>
              <a:latin typeface="Gill Sans MT"/>
              <a:cs typeface="Gill Sans MT"/>
            </a:endParaRPr>
          </a:p>
          <a:p>
            <a:pPr marL="550545" marR="5080" indent="-285750">
              <a:lnSpc>
                <a:spcPct val="113100"/>
              </a:lnSpc>
              <a:buFont typeface="Arial" panose="020B0604020202020204" pitchFamily="34" charset="0"/>
              <a:buChar char="•"/>
            </a:pPr>
            <a:r>
              <a:rPr sz="1400" dirty="0">
                <a:solidFill>
                  <a:srgbClr val="231F20"/>
                </a:solidFill>
                <a:latin typeface="Gill Sans MT"/>
                <a:cs typeface="Gill Sans MT"/>
              </a:rPr>
              <a:t>Competitive</a:t>
            </a:r>
            <a:r>
              <a:rPr sz="1400" spc="254" dirty="0">
                <a:solidFill>
                  <a:srgbClr val="231F20"/>
                </a:solidFill>
                <a:latin typeface="Gill Sans MT"/>
                <a:cs typeface="Gill Sans MT"/>
              </a:rPr>
              <a:t> </a:t>
            </a:r>
            <a:r>
              <a:rPr sz="1400" dirty="0">
                <a:solidFill>
                  <a:srgbClr val="231F20"/>
                </a:solidFill>
                <a:latin typeface="Gill Sans MT"/>
                <a:cs typeface="Gill Sans MT"/>
              </a:rPr>
              <a:t>product</a:t>
            </a:r>
            <a:r>
              <a:rPr sz="1400" spc="254" dirty="0">
                <a:solidFill>
                  <a:srgbClr val="231F20"/>
                </a:solidFill>
                <a:latin typeface="Gill Sans MT"/>
                <a:cs typeface="Gill Sans MT"/>
              </a:rPr>
              <a:t> </a:t>
            </a:r>
            <a:r>
              <a:rPr sz="1400" spc="50" dirty="0">
                <a:solidFill>
                  <a:srgbClr val="231F20"/>
                </a:solidFill>
                <a:latin typeface="Gill Sans MT"/>
                <a:cs typeface="Gill Sans MT"/>
              </a:rPr>
              <a:t>pricing.</a:t>
            </a:r>
            <a:endParaRPr sz="1400" dirty="0">
              <a:latin typeface="Gill Sans MT"/>
              <a:cs typeface="Gill Sans MT"/>
            </a:endParaRPr>
          </a:p>
          <a:p>
            <a:pPr marL="550545" marR="837565" indent="-285750">
              <a:lnSpc>
                <a:spcPct val="113100"/>
              </a:lnSpc>
              <a:buFont typeface="Arial" panose="020B0604020202020204" pitchFamily="34" charset="0"/>
              <a:buChar char="•"/>
            </a:pPr>
            <a:r>
              <a:rPr sz="1400" spc="50" dirty="0">
                <a:solidFill>
                  <a:srgbClr val="231F20"/>
                </a:solidFill>
                <a:latin typeface="Gill Sans MT"/>
                <a:cs typeface="Gill Sans MT"/>
              </a:rPr>
              <a:t>Commitment</a:t>
            </a:r>
            <a:r>
              <a:rPr sz="1400" spc="-35" dirty="0">
                <a:solidFill>
                  <a:srgbClr val="231F20"/>
                </a:solidFill>
                <a:latin typeface="Gill Sans MT"/>
                <a:cs typeface="Gill Sans MT"/>
              </a:rPr>
              <a:t> </a:t>
            </a:r>
            <a:r>
              <a:rPr sz="1400" dirty="0">
                <a:solidFill>
                  <a:srgbClr val="231F20"/>
                </a:solidFill>
                <a:latin typeface="Gill Sans MT"/>
                <a:cs typeface="Gill Sans MT"/>
              </a:rPr>
              <a:t>to</a:t>
            </a:r>
            <a:r>
              <a:rPr sz="1400" spc="-30" dirty="0">
                <a:solidFill>
                  <a:srgbClr val="231F20"/>
                </a:solidFill>
                <a:latin typeface="Gill Sans MT"/>
                <a:cs typeface="Gill Sans MT"/>
              </a:rPr>
              <a:t> </a:t>
            </a:r>
            <a:r>
              <a:rPr sz="1400" spc="50" dirty="0">
                <a:solidFill>
                  <a:srgbClr val="231F20"/>
                </a:solidFill>
                <a:latin typeface="Gill Sans MT"/>
                <a:cs typeface="Gill Sans MT"/>
              </a:rPr>
              <a:t>timely</a:t>
            </a:r>
            <a:r>
              <a:rPr sz="1400" spc="-30" dirty="0">
                <a:solidFill>
                  <a:srgbClr val="231F20"/>
                </a:solidFill>
                <a:latin typeface="Gill Sans MT"/>
                <a:cs typeface="Gill Sans MT"/>
              </a:rPr>
              <a:t> </a:t>
            </a:r>
            <a:r>
              <a:rPr sz="1400" spc="40" dirty="0">
                <a:solidFill>
                  <a:srgbClr val="231F20"/>
                </a:solidFill>
                <a:latin typeface="Gill Sans MT"/>
                <a:cs typeface="Gill Sans MT"/>
              </a:rPr>
              <a:t>deliveries. </a:t>
            </a:r>
            <a:endParaRPr lang="en-US" sz="1400" spc="40" dirty="0">
              <a:solidFill>
                <a:srgbClr val="231F20"/>
              </a:solidFill>
              <a:latin typeface="Gill Sans MT"/>
              <a:cs typeface="Gill Sans MT"/>
            </a:endParaRPr>
          </a:p>
          <a:p>
            <a:pPr marL="550545" marR="837565" indent="-285750">
              <a:lnSpc>
                <a:spcPct val="113100"/>
              </a:lnSpc>
              <a:buFont typeface="Arial" panose="020B0604020202020204" pitchFamily="34" charset="0"/>
              <a:buChar char="•"/>
            </a:pPr>
            <a:r>
              <a:rPr sz="1400" dirty="0">
                <a:solidFill>
                  <a:srgbClr val="231F20"/>
                </a:solidFill>
                <a:latin typeface="Gill Sans MT"/>
                <a:cs typeface="Gill Sans MT"/>
              </a:rPr>
              <a:t>One</a:t>
            </a:r>
            <a:r>
              <a:rPr sz="1400" spc="-15" dirty="0">
                <a:solidFill>
                  <a:srgbClr val="231F20"/>
                </a:solidFill>
                <a:latin typeface="Gill Sans MT"/>
                <a:cs typeface="Gill Sans MT"/>
              </a:rPr>
              <a:t> </a:t>
            </a:r>
            <a:r>
              <a:rPr sz="1400" dirty="0">
                <a:solidFill>
                  <a:srgbClr val="231F20"/>
                </a:solidFill>
                <a:latin typeface="Gill Sans MT"/>
                <a:cs typeface="Gill Sans MT"/>
              </a:rPr>
              <a:t>Call</a:t>
            </a:r>
            <a:r>
              <a:rPr sz="1400" spc="-15" dirty="0">
                <a:solidFill>
                  <a:srgbClr val="231F20"/>
                </a:solidFill>
                <a:latin typeface="Gill Sans MT"/>
                <a:cs typeface="Gill Sans MT"/>
              </a:rPr>
              <a:t> </a:t>
            </a:r>
            <a:r>
              <a:rPr sz="1400" spc="60" dirty="0">
                <a:solidFill>
                  <a:srgbClr val="231F20"/>
                </a:solidFill>
                <a:latin typeface="Gill Sans MT"/>
                <a:cs typeface="Gill Sans MT"/>
              </a:rPr>
              <a:t>Service</a:t>
            </a:r>
            <a:r>
              <a:rPr sz="1400" spc="-10" dirty="0">
                <a:solidFill>
                  <a:srgbClr val="231F20"/>
                </a:solidFill>
                <a:latin typeface="Gill Sans MT"/>
                <a:cs typeface="Gill Sans MT"/>
              </a:rPr>
              <a:t> </a:t>
            </a:r>
            <a:r>
              <a:rPr sz="1400" spc="75" dirty="0">
                <a:solidFill>
                  <a:srgbClr val="231F20"/>
                </a:solidFill>
                <a:latin typeface="Gill Sans MT"/>
                <a:cs typeface="Gill Sans MT"/>
              </a:rPr>
              <a:t>Backup.</a:t>
            </a:r>
            <a:endParaRPr sz="1400" dirty="0">
              <a:latin typeface="Gill Sans MT"/>
              <a:cs typeface="Gill Sans MT"/>
            </a:endParaRPr>
          </a:p>
          <a:p>
            <a:pPr marL="550545" indent="-285750">
              <a:lnSpc>
                <a:spcPct val="100000"/>
              </a:lnSpc>
              <a:spcBef>
                <a:spcPts val="219"/>
              </a:spcBef>
              <a:buFont typeface="Arial" panose="020B0604020202020204" pitchFamily="34" charset="0"/>
              <a:buChar char="•"/>
            </a:pPr>
            <a:r>
              <a:rPr sz="1400" spc="55" dirty="0">
                <a:solidFill>
                  <a:srgbClr val="231F20"/>
                </a:solidFill>
                <a:latin typeface="Gill Sans MT"/>
                <a:cs typeface="Gill Sans MT"/>
              </a:rPr>
              <a:t>Strong</a:t>
            </a:r>
            <a:r>
              <a:rPr sz="1400" spc="90" dirty="0">
                <a:solidFill>
                  <a:srgbClr val="231F20"/>
                </a:solidFill>
                <a:latin typeface="Gill Sans MT"/>
                <a:cs typeface="Gill Sans MT"/>
              </a:rPr>
              <a:t> </a:t>
            </a:r>
            <a:r>
              <a:rPr sz="1400" dirty="0">
                <a:solidFill>
                  <a:srgbClr val="231F20"/>
                </a:solidFill>
                <a:latin typeface="Gill Sans MT"/>
                <a:cs typeface="Gill Sans MT"/>
              </a:rPr>
              <a:t>Distribution</a:t>
            </a:r>
            <a:r>
              <a:rPr sz="1400" spc="95" dirty="0">
                <a:solidFill>
                  <a:srgbClr val="231F20"/>
                </a:solidFill>
                <a:latin typeface="Gill Sans MT"/>
                <a:cs typeface="Gill Sans MT"/>
              </a:rPr>
              <a:t> </a:t>
            </a:r>
            <a:r>
              <a:rPr sz="1400" spc="45" dirty="0">
                <a:solidFill>
                  <a:srgbClr val="231F20"/>
                </a:solidFill>
                <a:latin typeface="Gill Sans MT"/>
                <a:cs typeface="Gill Sans MT"/>
              </a:rPr>
              <a:t>Channel.</a:t>
            </a:r>
            <a:endParaRPr sz="1400" dirty="0">
              <a:latin typeface="Gill Sans MT"/>
              <a:cs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257"/>
            <a:ext cx="10692003" cy="7519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06" y="12"/>
            <a:ext cx="10686779" cy="75155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315"/>
            <a:ext cx="10692003" cy="7521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0396"/>
            <a:ext cx="10692003" cy="751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90" y="11"/>
            <a:ext cx="10672216" cy="7505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76" y="12"/>
            <a:ext cx="10687913" cy="7512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17" y="7505"/>
            <a:ext cx="10674032" cy="75450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22039" y="887688"/>
            <a:ext cx="1171861" cy="377026"/>
          </a:xfrm>
          <a:prstGeom prst="rect">
            <a:avLst/>
          </a:prstGeom>
          <a:ln w="25628">
            <a:solidFill>
              <a:srgbClr val="000000"/>
            </a:solidFill>
          </a:ln>
        </p:spPr>
        <p:txBody>
          <a:bodyPr vert="horz" wrap="square" lIns="0" tIns="33020" rIns="0" bIns="0" rtlCol="0">
            <a:spAutoFit/>
          </a:bodyPr>
          <a:lstStyle/>
          <a:p>
            <a:pPr marL="41910">
              <a:lnSpc>
                <a:spcPct val="100000"/>
              </a:lnSpc>
              <a:spcBef>
                <a:spcPts val="260"/>
              </a:spcBef>
            </a:pPr>
            <a:r>
              <a:rPr sz="950" spc="-130" dirty="0">
                <a:latin typeface="Arial Unicode MS"/>
                <a:cs typeface="Arial Unicode MS"/>
              </a:rPr>
              <a:t>ওএলএম</a:t>
            </a:r>
            <a:r>
              <a:rPr sz="950" dirty="0">
                <a:latin typeface="Arial Unicode MS"/>
                <a:cs typeface="Arial Unicode MS"/>
              </a:rPr>
              <a:t> </a:t>
            </a:r>
            <a:r>
              <a:rPr sz="950" spc="-140" dirty="0">
                <a:latin typeface="Arial Unicode MS"/>
                <a:cs typeface="Arial Unicode MS"/>
              </a:rPr>
              <a:t>এর</a:t>
            </a:r>
            <a:r>
              <a:rPr sz="950" spc="5" dirty="0">
                <a:latin typeface="Arial Unicode MS"/>
                <a:cs typeface="Arial Unicode MS"/>
              </a:rPr>
              <a:t> </a:t>
            </a:r>
            <a:r>
              <a:rPr sz="950" spc="-95" dirty="0">
                <a:latin typeface="Arial Unicode MS"/>
                <a:cs typeface="Arial Unicode MS"/>
              </a:rPr>
              <a:t>বাবায়ন</a:t>
            </a:r>
            <a:endParaRPr sz="950">
              <a:latin typeface="Arial Unicode MS"/>
              <a:cs typeface="Arial Unicode MS"/>
            </a:endParaRPr>
          </a:p>
          <a:p>
            <a:pPr marL="114300">
              <a:lnSpc>
                <a:spcPct val="100000"/>
              </a:lnSpc>
              <a:spcBef>
                <a:spcPts val="380"/>
              </a:spcBef>
            </a:pPr>
            <a:r>
              <a:rPr sz="950" spc="-105" dirty="0">
                <a:latin typeface="Arial Unicode MS"/>
                <a:cs typeface="Arial Unicode MS"/>
              </a:rPr>
              <a:t>ঘের</a:t>
            </a:r>
            <a:r>
              <a:rPr sz="950" spc="-5" dirty="0">
                <a:latin typeface="Arial Unicode MS"/>
                <a:cs typeface="Arial Unicode MS"/>
              </a:rPr>
              <a:t> </a:t>
            </a:r>
            <a:r>
              <a:rPr sz="950" spc="-95" dirty="0">
                <a:latin typeface="Arial Unicode MS"/>
                <a:cs typeface="Arial Unicode MS"/>
              </a:rPr>
              <a:t>বেস</a:t>
            </a:r>
            <a:r>
              <a:rPr sz="950" dirty="0">
                <a:latin typeface="Arial Unicode MS"/>
                <a:cs typeface="Arial Unicode MS"/>
              </a:rPr>
              <a:t> </a:t>
            </a:r>
            <a:r>
              <a:rPr sz="950" spc="-120" dirty="0">
                <a:latin typeface="Arial Unicode MS"/>
                <a:cs typeface="Arial Unicode MS"/>
              </a:rPr>
              <a:t>সবাহন</a:t>
            </a:r>
            <a:endParaRPr sz="950">
              <a:latin typeface="Arial Unicode MS"/>
              <a:cs typeface="Arial Unicode MS"/>
            </a:endParaRPr>
          </a:p>
        </p:txBody>
      </p:sp>
      <p:pic>
        <p:nvPicPr>
          <p:cNvPr id="3" name="object 3"/>
          <p:cNvPicPr/>
          <p:nvPr/>
        </p:nvPicPr>
        <p:blipFill>
          <a:blip r:embed="rId2" cstate="print"/>
          <a:stretch>
            <a:fillRect/>
          </a:stretch>
        </p:blipFill>
        <p:spPr>
          <a:xfrm>
            <a:off x="3426802" y="772629"/>
            <a:ext cx="700582" cy="657872"/>
          </a:xfrm>
          <a:prstGeom prst="rect">
            <a:avLst/>
          </a:prstGeom>
        </p:spPr>
      </p:pic>
      <p:pic>
        <p:nvPicPr>
          <p:cNvPr id="4" name="object 4"/>
          <p:cNvPicPr/>
          <p:nvPr/>
        </p:nvPicPr>
        <p:blipFill>
          <a:blip r:embed="rId3" cstate="print"/>
          <a:stretch>
            <a:fillRect/>
          </a:stretch>
        </p:blipFill>
        <p:spPr>
          <a:xfrm>
            <a:off x="5591543" y="674382"/>
            <a:ext cx="1153426" cy="828760"/>
          </a:xfrm>
          <a:prstGeom prst="rect">
            <a:avLst/>
          </a:prstGeom>
        </p:spPr>
      </p:pic>
      <p:sp>
        <p:nvSpPr>
          <p:cNvPr id="5" name="object 5"/>
          <p:cNvSpPr txBox="1"/>
          <p:nvPr/>
        </p:nvSpPr>
        <p:spPr>
          <a:xfrm>
            <a:off x="2179028" y="1539289"/>
            <a:ext cx="3195320" cy="953769"/>
          </a:xfrm>
          <a:prstGeom prst="rect">
            <a:avLst/>
          </a:prstGeom>
        </p:spPr>
        <p:txBody>
          <a:bodyPr vert="horz" wrap="square" lIns="0" tIns="12700" rIns="0" bIns="0" rtlCol="0">
            <a:spAutoFit/>
          </a:bodyPr>
          <a:lstStyle/>
          <a:p>
            <a:pPr marL="12700" marR="5080" algn="ctr">
              <a:lnSpc>
                <a:spcPct val="128299"/>
              </a:lnSpc>
              <a:spcBef>
                <a:spcPts val="100"/>
              </a:spcBef>
            </a:pPr>
            <a:r>
              <a:rPr sz="950" b="1" dirty="0">
                <a:latin typeface="Trebuchet MS"/>
                <a:cs typeface="Trebuchet MS"/>
              </a:rPr>
              <a:t>Government</a:t>
            </a:r>
            <a:r>
              <a:rPr sz="950" b="1" spc="190" dirty="0">
                <a:latin typeface="Trebuchet MS"/>
                <a:cs typeface="Trebuchet MS"/>
              </a:rPr>
              <a:t> </a:t>
            </a:r>
            <a:r>
              <a:rPr sz="950" b="1" dirty="0">
                <a:latin typeface="Trebuchet MS"/>
                <a:cs typeface="Trebuchet MS"/>
              </a:rPr>
              <a:t>of</a:t>
            </a:r>
            <a:r>
              <a:rPr sz="950" b="1" spc="190" dirty="0">
                <a:latin typeface="Trebuchet MS"/>
                <a:cs typeface="Trebuchet MS"/>
              </a:rPr>
              <a:t> </a:t>
            </a:r>
            <a:r>
              <a:rPr sz="950" b="1" dirty="0">
                <a:latin typeface="Trebuchet MS"/>
                <a:cs typeface="Trebuchet MS"/>
              </a:rPr>
              <a:t>the</a:t>
            </a:r>
            <a:r>
              <a:rPr sz="950" b="1" spc="190" dirty="0">
                <a:latin typeface="Trebuchet MS"/>
                <a:cs typeface="Trebuchet MS"/>
              </a:rPr>
              <a:t> </a:t>
            </a:r>
            <a:r>
              <a:rPr sz="950" b="1" dirty="0">
                <a:latin typeface="Trebuchet MS"/>
                <a:cs typeface="Trebuchet MS"/>
              </a:rPr>
              <a:t>People's</a:t>
            </a:r>
            <a:r>
              <a:rPr sz="950" b="1" spc="190" dirty="0">
                <a:latin typeface="Trebuchet MS"/>
                <a:cs typeface="Trebuchet MS"/>
              </a:rPr>
              <a:t> </a:t>
            </a:r>
            <a:r>
              <a:rPr sz="950" b="1" dirty="0">
                <a:latin typeface="Trebuchet MS"/>
                <a:cs typeface="Trebuchet MS"/>
              </a:rPr>
              <a:t>Republic</a:t>
            </a:r>
            <a:r>
              <a:rPr sz="950" b="1" spc="190" dirty="0">
                <a:latin typeface="Trebuchet MS"/>
                <a:cs typeface="Trebuchet MS"/>
              </a:rPr>
              <a:t> </a:t>
            </a:r>
            <a:r>
              <a:rPr sz="950" b="1" dirty="0">
                <a:latin typeface="Trebuchet MS"/>
                <a:cs typeface="Trebuchet MS"/>
              </a:rPr>
              <a:t>of</a:t>
            </a:r>
            <a:r>
              <a:rPr sz="950" b="1" spc="190" dirty="0">
                <a:latin typeface="Trebuchet MS"/>
                <a:cs typeface="Trebuchet MS"/>
              </a:rPr>
              <a:t> </a:t>
            </a:r>
            <a:r>
              <a:rPr sz="950" b="1" spc="45" dirty="0">
                <a:latin typeface="Trebuchet MS"/>
                <a:cs typeface="Trebuchet MS"/>
              </a:rPr>
              <a:t>Bangladesh </a:t>
            </a:r>
            <a:r>
              <a:rPr sz="950" b="1" dirty="0">
                <a:latin typeface="Trebuchet MS"/>
                <a:cs typeface="Trebuchet MS"/>
              </a:rPr>
              <a:t>Oﬃce</a:t>
            </a:r>
            <a:r>
              <a:rPr sz="950" b="1" spc="120" dirty="0">
                <a:latin typeface="Trebuchet MS"/>
                <a:cs typeface="Trebuchet MS"/>
              </a:rPr>
              <a:t> </a:t>
            </a:r>
            <a:r>
              <a:rPr sz="950" b="1" dirty="0">
                <a:latin typeface="Trebuchet MS"/>
                <a:cs typeface="Trebuchet MS"/>
              </a:rPr>
              <a:t>of</a:t>
            </a:r>
            <a:r>
              <a:rPr sz="950" b="1" spc="125" dirty="0">
                <a:latin typeface="Trebuchet MS"/>
                <a:cs typeface="Trebuchet MS"/>
              </a:rPr>
              <a:t> </a:t>
            </a:r>
            <a:r>
              <a:rPr sz="950" b="1" dirty="0">
                <a:latin typeface="Trebuchet MS"/>
                <a:cs typeface="Trebuchet MS"/>
              </a:rPr>
              <a:t>the</a:t>
            </a:r>
            <a:r>
              <a:rPr sz="950" b="1" spc="120" dirty="0">
                <a:latin typeface="Trebuchet MS"/>
                <a:cs typeface="Trebuchet MS"/>
              </a:rPr>
              <a:t> </a:t>
            </a:r>
            <a:r>
              <a:rPr sz="950" b="1" dirty="0">
                <a:latin typeface="Trebuchet MS"/>
                <a:cs typeface="Trebuchet MS"/>
              </a:rPr>
              <a:t>Chief</a:t>
            </a:r>
            <a:r>
              <a:rPr sz="950" b="1" spc="125" dirty="0">
                <a:latin typeface="Trebuchet MS"/>
                <a:cs typeface="Trebuchet MS"/>
              </a:rPr>
              <a:t> </a:t>
            </a:r>
            <a:r>
              <a:rPr sz="950" b="1" dirty="0">
                <a:latin typeface="Trebuchet MS"/>
                <a:cs typeface="Trebuchet MS"/>
              </a:rPr>
              <a:t>Controller</a:t>
            </a:r>
            <a:r>
              <a:rPr sz="950" b="1" spc="125" dirty="0">
                <a:latin typeface="Trebuchet MS"/>
                <a:cs typeface="Trebuchet MS"/>
              </a:rPr>
              <a:t> </a:t>
            </a:r>
            <a:r>
              <a:rPr sz="950" b="1" dirty="0">
                <a:latin typeface="Trebuchet MS"/>
                <a:cs typeface="Trebuchet MS"/>
              </a:rPr>
              <a:t>of</a:t>
            </a:r>
            <a:r>
              <a:rPr sz="950" b="1" spc="120" dirty="0">
                <a:latin typeface="Trebuchet MS"/>
                <a:cs typeface="Trebuchet MS"/>
              </a:rPr>
              <a:t> </a:t>
            </a:r>
            <a:r>
              <a:rPr sz="950" b="1" dirty="0">
                <a:latin typeface="Trebuchet MS"/>
                <a:cs typeface="Trebuchet MS"/>
              </a:rPr>
              <a:t>Imports</a:t>
            </a:r>
            <a:r>
              <a:rPr sz="950" b="1" spc="125" dirty="0">
                <a:latin typeface="Trebuchet MS"/>
                <a:cs typeface="Trebuchet MS"/>
              </a:rPr>
              <a:t> </a:t>
            </a:r>
            <a:r>
              <a:rPr sz="950" b="1" spc="50" dirty="0">
                <a:latin typeface="Trebuchet MS"/>
                <a:cs typeface="Trebuchet MS"/>
              </a:rPr>
              <a:t>and</a:t>
            </a:r>
            <a:r>
              <a:rPr sz="950" b="1" spc="125" dirty="0">
                <a:latin typeface="Trebuchet MS"/>
                <a:cs typeface="Trebuchet MS"/>
              </a:rPr>
              <a:t> </a:t>
            </a:r>
            <a:r>
              <a:rPr sz="950" b="1" spc="-10" dirty="0">
                <a:latin typeface="Trebuchet MS"/>
                <a:cs typeface="Trebuchet MS"/>
              </a:rPr>
              <a:t>Exports </a:t>
            </a:r>
            <a:r>
              <a:rPr sz="950" b="1" dirty="0">
                <a:latin typeface="Trebuchet MS"/>
                <a:cs typeface="Trebuchet MS"/>
              </a:rPr>
              <a:t>Import</a:t>
            </a:r>
            <a:r>
              <a:rPr sz="950" b="1" spc="330" dirty="0">
                <a:latin typeface="Trebuchet MS"/>
                <a:cs typeface="Trebuchet MS"/>
              </a:rPr>
              <a:t> </a:t>
            </a:r>
            <a:r>
              <a:rPr sz="950" b="1" dirty="0">
                <a:latin typeface="Trebuchet MS"/>
                <a:cs typeface="Trebuchet MS"/>
              </a:rPr>
              <a:t>Registration</a:t>
            </a:r>
            <a:r>
              <a:rPr sz="950" b="1" spc="335" dirty="0">
                <a:latin typeface="Trebuchet MS"/>
                <a:cs typeface="Trebuchet MS"/>
              </a:rPr>
              <a:t> </a:t>
            </a:r>
            <a:r>
              <a:rPr sz="950" b="1" dirty="0">
                <a:latin typeface="Trebuchet MS"/>
                <a:cs typeface="Trebuchet MS"/>
              </a:rPr>
              <a:t>Certiﬁcate</a:t>
            </a:r>
            <a:r>
              <a:rPr sz="950" b="1" spc="330" dirty="0">
                <a:latin typeface="Trebuchet MS"/>
                <a:cs typeface="Trebuchet MS"/>
              </a:rPr>
              <a:t> </a:t>
            </a:r>
            <a:r>
              <a:rPr sz="950" b="1" spc="-10" dirty="0">
                <a:latin typeface="Trebuchet MS"/>
                <a:cs typeface="Trebuchet MS"/>
              </a:rPr>
              <a:t>(IRC)</a:t>
            </a:r>
            <a:endParaRPr sz="950">
              <a:latin typeface="Trebuchet MS"/>
              <a:cs typeface="Trebuchet MS"/>
            </a:endParaRPr>
          </a:p>
          <a:p>
            <a:pPr marL="1240790" marR="1232535" algn="ctr">
              <a:lnSpc>
                <a:spcPct val="128200"/>
              </a:lnSpc>
            </a:pPr>
            <a:r>
              <a:rPr sz="950" b="1" spc="-10" dirty="0">
                <a:latin typeface="Trebuchet MS"/>
                <a:cs typeface="Trebuchet MS"/>
              </a:rPr>
              <a:t>Commercial </a:t>
            </a:r>
            <a:r>
              <a:rPr sz="950" b="1" dirty="0">
                <a:latin typeface="Trebuchet MS"/>
                <a:cs typeface="Trebuchet MS"/>
              </a:rPr>
              <a:t>IRC</a:t>
            </a:r>
            <a:r>
              <a:rPr sz="950" b="1" spc="150" dirty="0">
                <a:latin typeface="Trebuchet MS"/>
                <a:cs typeface="Trebuchet MS"/>
              </a:rPr>
              <a:t> </a:t>
            </a:r>
            <a:r>
              <a:rPr sz="950" b="1" spc="-25" dirty="0">
                <a:latin typeface="Trebuchet MS"/>
                <a:cs typeface="Trebuchet MS"/>
              </a:rPr>
              <a:t>No:</a:t>
            </a:r>
            <a:endParaRPr sz="950">
              <a:latin typeface="Trebuchet MS"/>
              <a:cs typeface="Trebuchet MS"/>
            </a:endParaRPr>
          </a:p>
        </p:txBody>
      </p:sp>
      <p:graphicFrame>
        <p:nvGraphicFramePr>
          <p:cNvPr id="6" name="object 6"/>
          <p:cNvGraphicFramePr>
            <a:graphicFrameLocks noGrp="1"/>
          </p:cNvGraphicFramePr>
          <p:nvPr/>
        </p:nvGraphicFramePr>
        <p:xfrm>
          <a:off x="2930061" y="2499645"/>
          <a:ext cx="1685917" cy="198120"/>
        </p:xfrm>
        <a:graphic>
          <a:graphicData uri="http://schemas.openxmlformats.org/drawingml/2006/table">
            <a:tbl>
              <a:tblPr firstRow="1" bandRow="1">
                <a:tableStyleId>{2D5ABB26-0587-4C30-8999-92F81FD0307C}</a:tableStyleId>
              </a:tblPr>
              <a:tblGrid>
                <a:gridCol w="112395">
                  <a:extLst>
                    <a:ext uri="{9D8B030D-6E8A-4147-A177-3AD203B41FA5}">
                      <a16:colId xmlns:a16="http://schemas.microsoft.com/office/drawing/2014/main" val="20000"/>
                    </a:ext>
                  </a:extLst>
                </a:gridCol>
                <a:gridCol w="112395">
                  <a:extLst>
                    <a:ext uri="{9D8B030D-6E8A-4147-A177-3AD203B41FA5}">
                      <a16:colId xmlns:a16="http://schemas.microsoft.com/office/drawing/2014/main" val="20001"/>
                    </a:ext>
                  </a:extLst>
                </a:gridCol>
                <a:gridCol w="112394">
                  <a:extLst>
                    <a:ext uri="{9D8B030D-6E8A-4147-A177-3AD203B41FA5}">
                      <a16:colId xmlns:a16="http://schemas.microsoft.com/office/drawing/2014/main" val="20002"/>
                    </a:ext>
                  </a:extLst>
                </a:gridCol>
                <a:gridCol w="112395">
                  <a:extLst>
                    <a:ext uri="{9D8B030D-6E8A-4147-A177-3AD203B41FA5}">
                      <a16:colId xmlns:a16="http://schemas.microsoft.com/office/drawing/2014/main" val="20003"/>
                    </a:ext>
                  </a:extLst>
                </a:gridCol>
                <a:gridCol w="112395">
                  <a:extLst>
                    <a:ext uri="{9D8B030D-6E8A-4147-A177-3AD203B41FA5}">
                      <a16:colId xmlns:a16="http://schemas.microsoft.com/office/drawing/2014/main" val="20004"/>
                    </a:ext>
                  </a:extLst>
                </a:gridCol>
                <a:gridCol w="112395">
                  <a:extLst>
                    <a:ext uri="{9D8B030D-6E8A-4147-A177-3AD203B41FA5}">
                      <a16:colId xmlns:a16="http://schemas.microsoft.com/office/drawing/2014/main" val="20005"/>
                    </a:ext>
                  </a:extLst>
                </a:gridCol>
                <a:gridCol w="112395">
                  <a:extLst>
                    <a:ext uri="{9D8B030D-6E8A-4147-A177-3AD203B41FA5}">
                      <a16:colId xmlns:a16="http://schemas.microsoft.com/office/drawing/2014/main" val="20006"/>
                    </a:ext>
                  </a:extLst>
                </a:gridCol>
                <a:gridCol w="112394">
                  <a:extLst>
                    <a:ext uri="{9D8B030D-6E8A-4147-A177-3AD203B41FA5}">
                      <a16:colId xmlns:a16="http://schemas.microsoft.com/office/drawing/2014/main" val="20007"/>
                    </a:ext>
                  </a:extLst>
                </a:gridCol>
                <a:gridCol w="112394">
                  <a:extLst>
                    <a:ext uri="{9D8B030D-6E8A-4147-A177-3AD203B41FA5}">
                      <a16:colId xmlns:a16="http://schemas.microsoft.com/office/drawing/2014/main" val="20008"/>
                    </a:ext>
                  </a:extLst>
                </a:gridCol>
                <a:gridCol w="112394">
                  <a:extLst>
                    <a:ext uri="{9D8B030D-6E8A-4147-A177-3AD203B41FA5}">
                      <a16:colId xmlns:a16="http://schemas.microsoft.com/office/drawing/2014/main" val="20009"/>
                    </a:ext>
                  </a:extLst>
                </a:gridCol>
                <a:gridCol w="112394">
                  <a:extLst>
                    <a:ext uri="{9D8B030D-6E8A-4147-A177-3AD203B41FA5}">
                      <a16:colId xmlns:a16="http://schemas.microsoft.com/office/drawing/2014/main" val="20010"/>
                    </a:ext>
                  </a:extLst>
                </a:gridCol>
                <a:gridCol w="112394">
                  <a:extLst>
                    <a:ext uri="{9D8B030D-6E8A-4147-A177-3AD203B41FA5}">
                      <a16:colId xmlns:a16="http://schemas.microsoft.com/office/drawing/2014/main" val="20011"/>
                    </a:ext>
                  </a:extLst>
                </a:gridCol>
                <a:gridCol w="112394">
                  <a:extLst>
                    <a:ext uri="{9D8B030D-6E8A-4147-A177-3AD203B41FA5}">
                      <a16:colId xmlns:a16="http://schemas.microsoft.com/office/drawing/2014/main" val="20012"/>
                    </a:ext>
                  </a:extLst>
                </a:gridCol>
                <a:gridCol w="112394">
                  <a:extLst>
                    <a:ext uri="{9D8B030D-6E8A-4147-A177-3AD203B41FA5}">
                      <a16:colId xmlns:a16="http://schemas.microsoft.com/office/drawing/2014/main" val="20013"/>
                    </a:ext>
                  </a:extLst>
                </a:gridCol>
                <a:gridCol w="112395">
                  <a:extLst>
                    <a:ext uri="{9D8B030D-6E8A-4147-A177-3AD203B41FA5}">
                      <a16:colId xmlns:a16="http://schemas.microsoft.com/office/drawing/2014/main" val="20014"/>
                    </a:ext>
                  </a:extLst>
                </a:gridCol>
              </a:tblGrid>
              <a:tr h="198120">
                <a:tc>
                  <a:txBody>
                    <a:bodyPr/>
                    <a:lstStyle/>
                    <a:p>
                      <a:pPr marL="16510">
                        <a:lnSpc>
                          <a:spcPct val="100000"/>
                        </a:lnSpc>
                        <a:spcBef>
                          <a:spcPts val="100"/>
                        </a:spcBef>
                      </a:pPr>
                      <a:r>
                        <a:rPr sz="1050" dirty="0">
                          <a:latin typeface="Trebuchet MS"/>
                          <a:cs typeface="Trebuchet MS"/>
                        </a:rPr>
                        <a:t>2</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6</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5"/>
                        </a:spcBef>
                      </a:pPr>
                      <a:r>
                        <a:rPr sz="1050" dirty="0">
                          <a:latin typeface="Trebuchet MS"/>
                          <a:cs typeface="Trebuchet MS"/>
                        </a:rPr>
                        <a:t>0</a:t>
                      </a:r>
                      <a:endParaRPr sz="1050">
                        <a:latin typeface="Trebuchet MS"/>
                        <a:cs typeface="Trebuchet MS"/>
                      </a:endParaRPr>
                    </a:p>
                  </a:txBody>
                  <a:tcPr marL="0" marR="0" marT="133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3</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2</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6</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1</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1</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5"/>
                        </a:spcBef>
                      </a:pPr>
                      <a:r>
                        <a:rPr sz="1050" dirty="0">
                          <a:latin typeface="Trebuchet MS"/>
                          <a:cs typeface="Trebuchet MS"/>
                        </a:rPr>
                        <a:t>0</a:t>
                      </a:r>
                      <a:endParaRPr sz="1050">
                        <a:latin typeface="Trebuchet MS"/>
                        <a:cs typeface="Trebuchet MS"/>
                      </a:endParaRPr>
                    </a:p>
                  </a:txBody>
                  <a:tcPr marL="0" marR="0" marT="133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3</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6</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5</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1</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1</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510">
                        <a:lnSpc>
                          <a:spcPct val="100000"/>
                        </a:lnSpc>
                        <a:spcBef>
                          <a:spcPts val="100"/>
                        </a:spcBef>
                      </a:pPr>
                      <a:r>
                        <a:rPr sz="1050" dirty="0">
                          <a:latin typeface="Trebuchet MS"/>
                          <a:cs typeface="Trebuchet MS"/>
                        </a:rPr>
                        <a:t>9</a:t>
                      </a:r>
                      <a:endParaRPr sz="1050">
                        <a:latin typeface="Trebuchet MS"/>
                        <a:cs typeface="Trebuchet MS"/>
                      </a:endParaRPr>
                    </a:p>
                  </a:txBody>
                  <a:tcPr marL="0" marR="0" marT="127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bl>
          </a:graphicData>
        </a:graphic>
      </p:graphicFrame>
      <p:sp>
        <p:nvSpPr>
          <p:cNvPr id="7" name="object 7"/>
          <p:cNvSpPr txBox="1"/>
          <p:nvPr/>
        </p:nvSpPr>
        <p:spPr>
          <a:xfrm>
            <a:off x="766909" y="2910599"/>
            <a:ext cx="5985510" cy="394970"/>
          </a:xfrm>
          <a:prstGeom prst="rect">
            <a:avLst/>
          </a:prstGeom>
        </p:spPr>
        <p:txBody>
          <a:bodyPr vert="horz" wrap="square" lIns="0" tIns="13335" rIns="0" bIns="0" rtlCol="0">
            <a:spAutoFit/>
          </a:bodyPr>
          <a:lstStyle/>
          <a:p>
            <a:pPr marL="12700" marR="5080">
              <a:lnSpc>
                <a:spcPct val="100000"/>
              </a:lnSpc>
              <a:spcBef>
                <a:spcPts val="105"/>
              </a:spcBef>
            </a:pPr>
            <a:r>
              <a:rPr sz="800" dirty="0">
                <a:latin typeface="Trebuchet MS"/>
                <a:cs typeface="Trebuchet MS"/>
              </a:rPr>
              <a:t>This</a:t>
            </a:r>
            <a:r>
              <a:rPr sz="800" spc="35" dirty="0">
                <a:latin typeface="Trebuchet MS"/>
                <a:cs typeface="Trebuchet MS"/>
              </a:rPr>
              <a:t> </a:t>
            </a:r>
            <a:r>
              <a:rPr sz="800" dirty="0">
                <a:latin typeface="Trebuchet MS"/>
                <a:cs typeface="Trebuchet MS"/>
              </a:rPr>
              <a:t>is</a:t>
            </a:r>
            <a:r>
              <a:rPr sz="800" spc="40" dirty="0">
                <a:latin typeface="Trebuchet MS"/>
                <a:cs typeface="Trebuchet MS"/>
              </a:rPr>
              <a:t> </a:t>
            </a:r>
            <a:r>
              <a:rPr sz="800" dirty="0">
                <a:latin typeface="Trebuchet MS"/>
                <a:cs typeface="Trebuchet MS"/>
              </a:rPr>
              <a:t>to</a:t>
            </a:r>
            <a:r>
              <a:rPr sz="800" spc="50" dirty="0">
                <a:latin typeface="Trebuchet MS"/>
                <a:cs typeface="Trebuchet MS"/>
              </a:rPr>
              <a:t> </a:t>
            </a:r>
            <a:r>
              <a:rPr sz="800" spc="-10" dirty="0">
                <a:latin typeface="Trebuchet MS"/>
                <a:cs typeface="Trebuchet MS"/>
              </a:rPr>
              <a:t>certify</a:t>
            </a:r>
            <a:r>
              <a:rPr sz="800" spc="45" dirty="0">
                <a:latin typeface="Trebuchet MS"/>
                <a:cs typeface="Trebuchet MS"/>
              </a:rPr>
              <a:t> </a:t>
            </a:r>
            <a:r>
              <a:rPr sz="800" dirty="0">
                <a:latin typeface="Trebuchet MS"/>
                <a:cs typeface="Trebuchet MS"/>
              </a:rPr>
              <a:t>that</a:t>
            </a:r>
            <a:r>
              <a:rPr sz="800" spc="45" dirty="0">
                <a:latin typeface="Trebuchet MS"/>
                <a:cs typeface="Trebuchet MS"/>
              </a:rPr>
              <a:t> </a:t>
            </a:r>
            <a:r>
              <a:rPr sz="800" spc="-10" dirty="0">
                <a:latin typeface="Trebuchet MS"/>
                <a:cs typeface="Trebuchet MS"/>
              </a:rPr>
              <a:t>until</a:t>
            </a:r>
            <a:r>
              <a:rPr sz="800" spc="40" dirty="0">
                <a:latin typeface="Trebuchet MS"/>
                <a:cs typeface="Trebuchet MS"/>
              </a:rPr>
              <a:t> </a:t>
            </a:r>
            <a:r>
              <a:rPr sz="800" spc="-10" dirty="0">
                <a:latin typeface="Trebuchet MS"/>
                <a:cs typeface="Trebuchet MS"/>
              </a:rPr>
              <a:t>further</a:t>
            </a:r>
            <a:r>
              <a:rPr sz="800" spc="40" dirty="0">
                <a:latin typeface="Trebuchet MS"/>
                <a:cs typeface="Trebuchet MS"/>
              </a:rPr>
              <a:t> </a:t>
            </a:r>
            <a:r>
              <a:rPr sz="800" dirty="0">
                <a:latin typeface="Trebuchet MS"/>
                <a:cs typeface="Trebuchet MS"/>
              </a:rPr>
              <a:t>orders</a:t>
            </a:r>
            <a:r>
              <a:rPr sz="800" spc="80" dirty="0">
                <a:latin typeface="Trebuchet MS"/>
                <a:cs typeface="Trebuchet MS"/>
              </a:rPr>
              <a:t> </a:t>
            </a:r>
            <a:r>
              <a:rPr sz="800" b="1" dirty="0">
                <a:latin typeface="Trebuchet MS"/>
                <a:cs typeface="Trebuchet MS"/>
              </a:rPr>
              <a:t>Global</a:t>
            </a:r>
            <a:r>
              <a:rPr sz="800" b="1" spc="70" dirty="0">
                <a:latin typeface="Trebuchet MS"/>
                <a:cs typeface="Trebuchet MS"/>
              </a:rPr>
              <a:t> </a:t>
            </a:r>
            <a:r>
              <a:rPr sz="800" b="1" spc="55" dirty="0">
                <a:latin typeface="Trebuchet MS"/>
                <a:cs typeface="Trebuchet MS"/>
              </a:rPr>
              <a:t>Edge</a:t>
            </a:r>
            <a:r>
              <a:rPr sz="800" b="1" spc="70" dirty="0">
                <a:latin typeface="Trebuchet MS"/>
                <a:cs typeface="Trebuchet MS"/>
              </a:rPr>
              <a:t> </a:t>
            </a:r>
            <a:r>
              <a:rPr sz="800" b="1" dirty="0">
                <a:latin typeface="Trebuchet MS"/>
                <a:cs typeface="Trebuchet MS"/>
              </a:rPr>
              <a:t>Ltd.</a:t>
            </a:r>
            <a:r>
              <a:rPr sz="800" dirty="0">
                <a:latin typeface="Trebuchet MS"/>
                <a:cs typeface="Trebuchet MS"/>
              </a:rPr>
              <a:t>,</a:t>
            </a:r>
            <a:r>
              <a:rPr sz="800" spc="45" dirty="0">
                <a:latin typeface="Trebuchet MS"/>
                <a:cs typeface="Trebuchet MS"/>
              </a:rPr>
              <a:t> </a:t>
            </a:r>
            <a:r>
              <a:rPr sz="800" dirty="0">
                <a:latin typeface="Trebuchet MS"/>
                <a:cs typeface="Trebuchet MS"/>
              </a:rPr>
              <a:t>Address:</a:t>
            </a:r>
            <a:r>
              <a:rPr sz="800" spc="70" dirty="0">
                <a:latin typeface="Trebuchet MS"/>
                <a:cs typeface="Trebuchet MS"/>
              </a:rPr>
              <a:t> </a:t>
            </a:r>
            <a:r>
              <a:rPr sz="800" b="1" dirty="0">
                <a:latin typeface="Trebuchet MS"/>
                <a:cs typeface="Trebuchet MS"/>
              </a:rPr>
              <a:t>Green</a:t>
            </a:r>
            <a:r>
              <a:rPr sz="800" b="1" spc="75" dirty="0">
                <a:latin typeface="Trebuchet MS"/>
                <a:cs typeface="Trebuchet MS"/>
              </a:rPr>
              <a:t> </a:t>
            </a:r>
            <a:r>
              <a:rPr sz="800" b="1" dirty="0">
                <a:latin typeface="Trebuchet MS"/>
                <a:cs typeface="Trebuchet MS"/>
              </a:rPr>
              <a:t>Delta</a:t>
            </a:r>
            <a:r>
              <a:rPr sz="800" b="1" spc="70" dirty="0">
                <a:latin typeface="Trebuchet MS"/>
                <a:cs typeface="Trebuchet MS"/>
              </a:rPr>
              <a:t> </a:t>
            </a:r>
            <a:r>
              <a:rPr sz="800" b="1" dirty="0">
                <a:latin typeface="Trebuchet MS"/>
                <a:cs typeface="Trebuchet MS"/>
              </a:rPr>
              <a:t>Aims</a:t>
            </a:r>
            <a:r>
              <a:rPr sz="800" b="1" spc="70" dirty="0">
                <a:latin typeface="Trebuchet MS"/>
                <a:cs typeface="Trebuchet MS"/>
              </a:rPr>
              <a:t> </a:t>
            </a:r>
            <a:r>
              <a:rPr sz="800" b="1" dirty="0">
                <a:latin typeface="Trebuchet MS"/>
                <a:cs typeface="Trebuchet MS"/>
              </a:rPr>
              <a:t>Tower,</a:t>
            </a:r>
            <a:r>
              <a:rPr sz="800" b="1" spc="70" dirty="0">
                <a:latin typeface="Trebuchet MS"/>
                <a:cs typeface="Trebuchet MS"/>
              </a:rPr>
              <a:t> </a:t>
            </a:r>
            <a:r>
              <a:rPr sz="800" b="1" dirty="0">
                <a:latin typeface="Trebuchet MS"/>
                <a:cs typeface="Trebuchet MS"/>
              </a:rPr>
              <a:t>51-52,</a:t>
            </a:r>
            <a:r>
              <a:rPr sz="800" b="1" spc="70" dirty="0">
                <a:latin typeface="Trebuchet MS"/>
                <a:cs typeface="Trebuchet MS"/>
              </a:rPr>
              <a:t> </a:t>
            </a:r>
            <a:r>
              <a:rPr sz="800" b="1" spc="50" dirty="0">
                <a:latin typeface="Trebuchet MS"/>
                <a:cs typeface="Trebuchet MS"/>
              </a:rPr>
              <a:t>Mohakhali</a:t>
            </a:r>
            <a:r>
              <a:rPr sz="800" b="1" spc="75" dirty="0">
                <a:latin typeface="Trebuchet MS"/>
                <a:cs typeface="Trebuchet MS"/>
              </a:rPr>
              <a:t> </a:t>
            </a:r>
            <a:r>
              <a:rPr sz="800" b="1" spc="-20" dirty="0">
                <a:latin typeface="Trebuchet MS"/>
                <a:cs typeface="Trebuchet MS"/>
              </a:rPr>
              <a:t>C/A, </a:t>
            </a:r>
            <a:r>
              <a:rPr sz="800" b="1" dirty="0">
                <a:latin typeface="Trebuchet MS"/>
                <a:cs typeface="Trebuchet MS"/>
              </a:rPr>
              <a:t>Dhaka-1212</a:t>
            </a:r>
            <a:r>
              <a:rPr sz="800" b="1" spc="50" dirty="0">
                <a:latin typeface="Trebuchet MS"/>
                <a:cs typeface="Trebuchet MS"/>
              </a:rPr>
              <a:t> </a:t>
            </a:r>
            <a:r>
              <a:rPr sz="800" dirty="0">
                <a:latin typeface="Trebuchet MS"/>
                <a:cs typeface="Trebuchet MS"/>
              </a:rPr>
              <a:t>is</a:t>
            </a:r>
            <a:r>
              <a:rPr sz="800" spc="50" dirty="0">
                <a:latin typeface="Trebuchet MS"/>
                <a:cs typeface="Trebuchet MS"/>
              </a:rPr>
              <a:t> </a:t>
            </a:r>
            <a:r>
              <a:rPr sz="800" dirty="0">
                <a:latin typeface="Trebuchet MS"/>
                <a:cs typeface="Trebuchet MS"/>
              </a:rPr>
              <a:t>hereby</a:t>
            </a:r>
            <a:r>
              <a:rPr sz="800" spc="50" dirty="0">
                <a:latin typeface="Trebuchet MS"/>
                <a:cs typeface="Trebuchet MS"/>
              </a:rPr>
              <a:t> </a:t>
            </a:r>
            <a:r>
              <a:rPr sz="800" dirty="0">
                <a:latin typeface="Trebuchet MS"/>
                <a:cs typeface="Trebuchet MS"/>
              </a:rPr>
              <a:t>registered</a:t>
            </a:r>
            <a:r>
              <a:rPr sz="800" spc="55" dirty="0">
                <a:latin typeface="Trebuchet MS"/>
                <a:cs typeface="Trebuchet MS"/>
              </a:rPr>
              <a:t> </a:t>
            </a:r>
            <a:r>
              <a:rPr sz="800" dirty="0">
                <a:latin typeface="Trebuchet MS"/>
                <a:cs typeface="Trebuchet MS"/>
              </a:rPr>
              <a:t>as</a:t>
            </a:r>
            <a:r>
              <a:rPr sz="800" spc="50" dirty="0">
                <a:latin typeface="Trebuchet MS"/>
                <a:cs typeface="Trebuchet MS"/>
              </a:rPr>
              <a:t> </a:t>
            </a:r>
            <a:r>
              <a:rPr sz="800" dirty="0">
                <a:latin typeface="Trebuchet MS"/>
                <a:cs typeface="Trebuchet MS"/>
              </a:rPr>
              <a:t>a</a:t>
            </a:r>
            <a:r>
              <a:rPr sz="800" spc="50" dirty="0">
                <a:latin typeface="Trebuchet MS"/>
                <a:cs typeface="Trebuchet MS"/>
              </a:rPr>
              <a:t> </a:t>
            </a:r>
            <a:r>
              <a:rPr sz="800" b="1" dirty="0">
                <a:latin typeface="Trebuchet MS"/>
                <a:cs typeface="Trebuchet MS"/>
              </a:rPr>
              <a:t>Commercial</a:t>
            </a:r>
            <a:r>
              <a:rPr sz="800" b="1" spc="80" dirty="0">
                <a:latin typeface="Trebuchet MS"/>
                <a:cs typeface="Trebuchet MS"/>
              </a:rPr>
              <a:t> </a:t>
            </a:r>
            <a:r>
              <a:rPr sz="800" b="1" dirty="0">
                <a:latin typeface="Trebuchet MS"/>
                <a:cs typeface="Trebuchet MS"/>
              </a:rPr>
              <a:t>Importer</a:t>
            </a:r>
            <a:r>
              <a:rPr sz="800" b="1" spc="50" dirty="0">
                <a:latin typeface="Trebuchet MS"/>
                <a:cs typeface="Trebuchet MS"/>
              </a:rPr>
              <a:t> </a:t>
            </a:r>
            <a:r>
              <a:rPr sz="800" dirty="0">
                <a:latin typeface="Trebuchet MS"/>
                <a:cs typeface="Trebuchet MS"/>
              </a:rPr>
              <a:t>of</a:t>
            </a:r>
            <a:r>
              <a:rPr sz="800" spc="50" dirty="0">
                <a:latin typeface="Trebuchet MS"/>
                <a:cs typeface="Trebuchet MS"/>
              </a:rPr>
              <a:t> </a:t>
            </a:r>
            <a:r>
              <a:rPr sz="800" dirty="0">
                <a:latin typeface="Trebuchet MS"/>
                <a:cs typeface="Trebuchet MS"/>
              </a:rPr>
              <a:t>Oﬃce</a:t>
            </a:r>
            <a:r>
              <a:rPr sz="800" spc="50" dirty="0">
                <a:latin typeface="Trebuchet MS"/>
                <a:cs typeface="Trebuchet MS"/>
              </a:rPr>
              <a:t> </a:t>
            </a:r>
            <a:r>
              <a:rPr sz="800" dirty="0">
                <a:latin typeface="Trebuchet MS"/>
                <a:cs typeface="Trebuchet MS"/>
              </a:rPr>
              <a:t>of</a:t>
            </a:r>
            <a:r>
              <a:rPr sz="800" spc="50" dirty="0">
                <a:latin typeface="Trebuchet MS"/>
                <a:cs typeface="Trebuchet MS"/>
              </a:rPr>
              <a:t> </a:t>
            </a:r>
            <a:r>
              <a:rPr sz="800" dirty="0">
                <a:latin typeface="Trebuchet MS"/>
                <a:cs typeface="Trebuchet MS"/>
              </a:rPr>
              <a:t>the</a:t>
            </a:r>
            <a:r>
              <a:rPr sz="800" spc="60" dirty="0">
                <a:latin typeface="Trebuchet MS"/>
                <a:cs typeface="Trebuchet MS"/>
              </a:rPr>
              <a:t> </a:t>
            </a:r>
            <a:r>
              <a:rPr sz="800" dirty="0">
                <a:latin typeface="Trebuchet MS"/>
                <a:cs typeface="Trebuchet MS"/>
              </a:rPr>
              <a:t>Chief</a:t>
            </a:r>
            <a:r>
              <a:rPr sz="800" spc="50" dirty="0">
                <a:latin typeface="Trebuchet MS"/>
                <a:cs typeface="Trebuchet MS"/>
              </a:rPr>
              <a:t> </a:t>
            </a:r>
            <a:r>
              <a:rPr sz="800" spc="-10" dirty="0">
                <a:latin typeface="Trebuchet MS"/>
                <a:cs typeface="Trebuchet MS"/>
              </a:rPr>
              <a:t>Controller</a:t>
            </a:r>
            <a:r>
              <a:rPr sz="800" spc="50" dirty="0">
                <a:latin typeface="Trebuchet MS"/>
                <a:cs typeface="Trebuchet MS"/>
              </a:rPr>
              <a:t> </a:t>
            </a:r>
            <a:r>
              <a:rPr sz="800" dirty="0">
                <a:latin typeface="Trebuchet MS"/>
                <a:cs typeface="Trebuchet MS"/>
              </a:rPr>
              <a:t>of</a:t>
            </a:r>
            <a:r>
              <a:rPr sz="800" spc="50" dirty="0">
                <a:latin typeface="Trebuchet MS"/>
                <a:cs typeface="Trebuchet MS"/>
              </a:rPr>
              <a:t> </a:t>
            </a:r>
            <a:r>
              <a:rPr sz="800" dirty="0">
                <a:latin typeface="Trebuchet MS"/>
                <a:cs typeface="Trebuchet MS"/>
              </a:rPr>
              <a:t>Imports</a:t>
            </a:r>
            <a:r>
              <a:rPr sz="800" spc="50" dirty="0">
                <a:latin typeface="Trebuchet MS"/>
                <a:cs typeface="Trebuchet MS"/>
              </a:rPr>
              <a:t> </a:t>
            </a:r>
            <a:r>
              <a:rPr sz="800" dirty="0">
                <a:latin typeface="Trebuchet MS"/>
                <a:cs typeface="Trebuchet MS"/>
              </a:rPr>
              <a:t>and</a:t>
            </a:r>
            <a:r>
              <a:rPr sz="800" spc="50" dirty="0">
                <a:latin typeface="Trebuchet MS"/>
                <a:cs typeface="Trebuchet MS"/>
              </a:rPr>
              <a:t> </a:t>
            </a:r>
            <a:r>
              <a:rPr sz="800" dirty="0">
                <a:latin typeface="Trebuchet MS"/>
                <a:cs typeface="Trebuchet MS"/>
              </a:rPr>
              <a:t>Exports</a:t>
            </a:r>
            <a:r>
              <a:rPr sz="800" spc="50" dirty="0">
                <a:latin typeface="Trebuchet MS"/>
                <a:cs typeface="Trebuchet MS"/>
              </a:rPr>
              <a:t> </a:t>
            </a:r>
            <a:r>
              <a:rPr sz="800" dirty="0">
                <a:latin typeface="Trebuchet MS"/>
                <a:cs typeface="Trebuchet MS"/>
              </a:rPr>
              <a:t>under</a:t>
            </a:r>
            <a:r>
              <a:rPr sz="800" spc="50" dirty="0">
                <a:latin typeface="Trebuchet MS"/>
                <a:cs typeface="Trebuchet MS"/>
              </a:rPr>
              <a:t> </a:t>
            </a:r>
            <a:r>
              <a:rPr sz="800" spc="-25" dirty="0">
                <a:latin typeface="Trebuchet MS"/>
                <a:cs typeface="Trebuchet MS"/>
              </a:rPr>
              <a:t>the </a:t>
            </a:r>
            <a:r>
              <a:rPr sz="800" spc="-10" dirty="0">
                <a:latin typeface="Trebuchet MS"/>
                <a:cs typeface="Trebuchet MS"/>
              </a:rPr>
              <a:t>jurisdiction</a:t>
            </a:r>
            <a:r>
              <a:rPr sz="800" dirty="0">
                <a:latin typeface="Trebuchet MS"/>
                <a:cs typeface="Trebuchet MS"/>
              </a:rPr>
              <a:t> of Oﬃce</a:t>
            </a:r>
            <a:r>
              <a:rPr sz="800" spc="5" dirty="0">
                <a:latin typeface="Trebuchet MS"/>
                <a:cs typeface="Trebuchet MS"/>
              </a:rPr>
              <a:t> </a:t>
            </a:r>
            <a:r>
              <a:rPr sz="800" dirty="0">
                <a:latin typeface="Trebuchet MS"/>
                <a:cs typeface="Trebuchet MS"/>
              </a:rPr>
              <a:t>of the</a:t>
            </a:r>
            <a:r>
              <a:rPr sz="800" spc="10" dirty="0">
                <a:latin typeface="Trebuchet MS"/>
                <a:cs typeface="Trebuchet MS"/>
              </a:rPr>
              <a:t> </a:t>
            </a:r>
            <a:r>
              <a:rPr sz="800" spc="-10" dirty="0">
                <a:latin typeface="Trebuchet MS"/>
                <a:cs typeface="Trebuchet MS"/>
              </a:rPr>
              <a:t>Controller</a:t>
            </a:r>
            <a:r>
              <a:rPr sz="800" dirty="0">
                <a:latin typeface="Trebuchet MS"/>
                <a:cs typeface="Trebuchet MS"/>
              </a:rPr>
              <a:t> of</a:t>
            </a:r>
            <a:r>
              <a:rPr sz="800" spc="5" dirty="0">
                <a:latin typeface="Trebuchet MS"/>
                <a:cs typeface="Trebuchet MS"/>
              </a:rPr>
              <a:t> </a:t>
            </a:r>
            <a:r>
              <a:rPr sz="800" dirty="0">
                <a:latin typeface="Trebuchet MS"/>
                <a:cs typeface="Trebuchet MS"/>
              </a:rPr>
              <a:t>Imports and</a:t>
            </a:r>
            <a:r>
              <a:rPr sz="800" spc="5" dirty="0">
                <a:latin typeface="Trebuchet MS"/>
                <a:cs typeface="Trebuchet MS"/>
              </a:rPr>
              <a:t> </a:t>
            </a:r>
            <a:r>
              <a:rPr sz="800" dirty="0">
                <a:latin typeface="Trebuchet MS"/>
                <a:cs typeface="Trebuchet MS"/>
              </a:rPr>
              <a:t>Exports, Dhaka</a:t>
            </a:r>
            <a:r>
              <a:rPr sz="800" spc="10" dirty="0">
                <a:latin typeface="Trebuchet MS"/>
                <a:cs typeface="Trebuchet MS"/>
              </a:rPr>
              <a:t> </a:t>
            </a:r>
            <a:r>
              <a:rPr sz="800" dirty="0">
                <a:latin typeface="Trebuchet MS"/>
                <a:cs typeface="Trebuchet MS"/>
              </a:rPr>
              <a:t>with</a:t>
            </a:r>
            <a:r>
              <a:rPr sz="800" spc="10" dirty="0">
                <a:latin typeface="Trebuchet MS"/>
                <a:cs typeface="Trebuchet MS"/>
              </a:rPr>
              <a:t> </a:t>
            </a:r>
            <a:r>
              <a:rPr sz="800" spc="-10" dirty="0">
                <a:latin typeface="Trebuchet MS"/>
                <a:cs typeface="Trebuchet MS"/>
              </a:rPr>
              <a:t>following</a:t>
            </a:r>
            <a:r>
              <a:rPr sz="800" dirty="0">
                <a:latin typeface="Trebuchet MS"/>
                <a:cs typeface="Trebuchet MS"/>
              </a:rPr>
              <a:t> terms</a:t>
            </a:r>
            <a:r>
              <a:rPr sz="800" spc="10" dirty="0">
                <a:latin typeface="Trebuchet MS"/>
                <a:cs typeface="Trebuchet MS"/>
              </a:rPr>
              <a:t> </a:t>
            </a:r>
            <a:r>
              <a:rPr sz="800" dirty="0">
                <a:latin typeface="Trebuchet MS"/>
                <a:cs typeface="Trebuchet MS"/>
              </a:rPr>
              <a:t>and </a:t>
            </a:r>
            <a:r>
              <a:rPr sz="800" spc="-10" dirty="0">
                <a:latin typeface="Trebuchet MS"/>
                <a:cs typeface="Trebuchet MS"/>
              </a:rPr>
              <a:t>conditions.</a:t>
            </a:r>
            <a:endParaRPr sz="800" dirty="0">
              <a:latin typeface="Trebuchet MS"/>
              <a:cs typeface="Trebuchet MS"/>
            </a:endParaRPr>
          </a:p>
        </p:txBody>
      </p:sp>
      <p:sp>
        <p:nvSpPr>
          <p:cNvPr id="8" name="object 8"/>
          <p:cNvSpPr txBox="1"/>
          <p:nvPr/>
        </p:nvSpPr>
        <p:spPr>
          <a:xfrm>
            <a:off x="766909" y="3453848"/>
            <a:ext cx="1423670" cy="558165"/>
          </a:xfrm>
          <a:prstGeom prst="rect">
            <a:avLst/>
          </a:prstGeom>
        </p:spPr>
        <p:txBody>
          <a:bodyPr vert="horz" wrap="square" lIns="0" tIns="65405" rIns="0" bIns="0" rtlCol="0">
            <a:spAutoFit/>
          </a:bodyPr>
          <a:lstStyle/>
          <a:p>
            <a:pPr marL="12700">
              <a:lnSpc>
                <a:spcPct val="100000"/>
              </a:lnSpc>
              <a:spcBef>
                <a:spcPts val="515"/>
              </a:spcBef>
            </a:pPr>
            <a:r>
              <a:rPr sz="950" b="1" dirty="0">
                <a:latin typeface="Trebuchet MS"/>
                <a:cs typeface="Trebuchet MS"/>
              </a:rPr>
              <a:t>Company's</a:t>
            </a:r>
            <a:r>
              <a:rPr sz="950" b="1" spc="430" dirty="0">
                <a:latin typeface="Trebuchet MS"/>
                <a:cs typeface="Trebuchet MS"/>
              </a:rPr>
              <a:t> </a:t>
            </a:r>
            <a:r>
              <a:rPr sz="950" b="1" spc="-10" dirty="0">
                <a:latin typeface="Trebuchet MS"/>
                <a:cs typeface="Trebuchet MS"/>
              </a:rPr>
              <a:t>Particulars:</a:t>
            </a:r>
            <a:endParaRPr sz="950">
              <a:latin typeface="Trebuchet MS"/>
              <a:cs typeface="Trebuchet MS"/>
            </a:endParaRPr>
          </a:p>
          <a:p>
            <a:pPr marL="129539" indent="-117475">
              <a:lnSpc>
                <a:spcPct val="100000"/>
              </a:lnSpc>
              <a:spcBef>
                <a:spcPts val="375"/>
              </a:spcBef>
              <a:buAutoNum type="arabicPeriod"/>
              <a:tabLst>
                <a:tab pos="130175" algn="l"/>
              </a:tabLst>
            </a:pPr>
            <a:r>
              <a:rPr sz="800" spc="-10" dirty="0">
                <a:latin typeface="Trebuchet MS"/>
                <a:cs typeface="Trebuchet MS"/>
              </a:rPr>
              <a:t>E-</a:t>
            </a:r>
            <a:r>
              <a:rPr sz="800" spc="-25" dirty="0">
                <a:latin typeface="Trebuchet MS"/>
                <a:cs typeface="Trebuchet MS"/>
              </a:rPr>
              <a:t>TIN</a:t>
            </a:r>
            <a:endParaRPr sz="800">
              <a:latin typeface="Trebuchet MS"/>
              <a:cs typeface="Trebuchet MS"/>
            </a:endParaRPr>
          </a:p>
          <a:p>
            <a:pPr marL="129539" indent="-117475">
              <a:lnSpc>
                <a:spcPct val="100000"/>
              </a:lnSpc>
              <a:spcBef>
                <a:spcPts val="340"/>
              </a:spcBef>
              <a:buAutoNum type="arabicPeriod"/>
              <a:tabLst>
                <a:tab pos="130175" algn="l"/>
              </a:tabLst>
            </a:pPr>
            <a:r>
              <a:rPr sz="800" dirty="0">
                <a:latin typeface="Trebuchet MS"/>
                <a:cs typeface="Trebuchet MS"/>
              </a:rPr>
              <a:t>Previous</a:t>
            </a:r>
            <a:r>
              <a:rPr sz="800" spc="35" dirty="0">
                <a:latin typeface="Trebuchet MS"/>
                <a:cs typeface="Trebuchet MS"/>
              </a:rPr>
              <a:t> </a:t>
            </a:r>
            <a:r>
              <a:rPr sz="800" dirty="0">
                <a:latin typeface="Trebuchet MS"/>
                <a:cs typeface="Trebuchet MS"/>
              </a:rPr>
              <a:t>IRC</a:t>
            </a:r>
            <a:r>
              <a:rPr sz="800" spc="35" dirty="0">
                <a:latin typeface="Trebuchet MS"/>
                <a:cs typeface="Trebuchet MS"/>
              </a:rPr>
              <a:t> </a:t>
            </a:r>
            <a:r>
              <a:rPr sz="800" spc="-25" dirty="0">
                <a:latin typeface="Trebuchet MS"/>
                <a:cs typeface="Trebuchet MS"/>
              </a:rPr>
              <a:t>No</a:t>
            </a:r>
            <a:endParaRPr sz="800">
              <a:latin typeface="Trebuchet MS"/>
              <a:cs typeface="Trebuchet MS"/>
            </a:endParaRPr>
          </a:p>
        </p:txBody>
      </p:sp>
      <p:sp>
        <p:nvSpPr>
          <p:cNvPr id="9" name="object 9"/>
          <p:cNvSpPr txBox="1"/>
          <p:nvPr/>
        </p:nvSpPr>
        <p:spPr>
          <a:xfrm>
            <a:off x="2484033" y="3655986"/>
            <a:ext cx="864869" cy="356235"/>
          </a:xfrm>
          <a:prstGeom prst="rect">
            <a:avLst/>
          </a:prstGeom>
        </p:spPr>
        <p:txBody>
          <a:bodyPr vert="horz" wrap="square" lIns="0" tIns="55879" rIns="0" bIns="0" rtlCol="0">
            <a:spAutoFit/>
          </a:bodyPr>
          <a:lstStyle/>
          <a:p>
            <a:pPr marL="12700">
              <a:lnSpc>
                <a:spcPct val="100000"/>
              </a:lnSpc>
              <a:spcBef>
                <a:spcPts val="439"/>
              </a:spcBef>
            </a:pPr>
            <a:r>
              <a:rPr sz="800" b="1" dirty="0">
                <a:latin typeface="Trebuchet MS"/>
                <a:cs typeface="Trebuchet MS"/>
              </a:rPr>
              <a:t>: </a:t>
            </a:r>
            <a:r>
              <a:rPr sz="800" b="1" spc="-10" dirty="0">
                <a:latin typeface="Trebuchet MS"/>
                <a:cs typeface="Trebuchet MS"/>
              </a:rPr>
              <a:t>773790315124</a:t>
            </a:r>
            <a:endParaRPr sz="800">
              <a:latin typeface="Trebuchet MS"/>
              <a:cs typeface="Trebuchet MS"/>
            </a:endParaRPr>
          </a:p>
          <a:p>
            <a:pPr marL="12700">
              <a:lnSpc>
                <a:spcPct val="100000"/>
              </a:lnSpc>
              <a:spcBef>
                <a:spcPts val="340"/>
              </a:spcBef>
            </a:pPr>
            <a:r>
              <a:rPr sz="800" b="1" dirty="0">
                <a:latin typeface="Trebuchet MS"/>
                <a:cs typeface="Trebuchet MS"/>
              </a:rPr>
              <a:t>:</a:t>
            </a:r>
            <a:r>
              <a:rPr sz="800" b="1" spc="10" dirty="0">
                <a:latin typeface="Trebuchet MS"/>
                <a:cs typeface="Trebuchet MS"/>
              </a:rPr>
              <a:t> </a:t>
            </a:r>
            <a:r>
              <a:rPr sz="800" b="1" spc="60" dirty="0">
                <a:latin typeface="Trebuchet MS"/>
                <a:cs typeface="Trebuchet MS"/>
              </a:rPr>
              <a:t>BA</a:t>
            </a:r>
            <a:r>
              <a:rPr sz="800" b="1" spc="10" dirty="0">
                <a:latin typeface="Trebuchet MS"/>
                <a:cs typeface="Trebuchet MS"/>
              </a:rPr>
              <a:t> </a:t>
            </a:r>
            <a:r>
              <a:rPr sz="800" b="1" spc="-10" dirty="0">
                <a:latin typeface="Trebuchet MS"/>
                <a:cs typeface="Trebuchet MS"/>
              </a:rPr>
              <a:t>120366</a:t>
            </a:r>
            <a:endParaRPr sz="800">
              <a:latin typeface="Trebuchet MS"/>
              <a:cs typeface="Trebuchet MS"/>
            </a:endParaRPr>
          </a:p>
        </p:txBody>
      </p:sp>
      <p:sp>
        <p:nvSpPr>
          <p:cNvPr id="10" name="object 10"/>
          <p:cNvSpPr txBox="1"/>
          <p:nvPr/>
        </p:nvSpPr>
        <p:spPr>
          <a:xfrm>
            <a:off x="766909" y="4028468"/>
            <a:ext cx="3496310" cy="148590"/>
          </a:xfrm>
          <a:prstGeom prst="rect">
            <a:avLst/>
          </a:prstGeom>
        </p:spPr>
        <p:txBody>
          <a:bodyPr vert="horz" wrap="square" lIns="0" tIns="13335" rIns="0" bIns="0" rtlCol="0">
            <a:spAutoFit/>
          </a:bodyPr>
          <a:lstStyle/>
          <a:p>
            <a:pPr marL="12700">
              <a:lnSpc>
                <a:spcPct val="100000"/>
              </a:lnSpc>
              <a:spcBef>
                <a:spcPts val="105"/>
              </a:spcBef>
            </a:pPr>
            <a:r>
              <a:rPr sz="800" dirty="0">
                <a:latin typeface="Trebuchet MS"/>
                <a:cs typeface="Trebuchet MS"/>
              </a:rPr>
              <a:t>3.</a:t>
            </a:r>
            <a:r>
              <a:rPr sz="800" spc="40" dirty="0">
                <a:latin typeface="Trebuchet MS"/>
                <a:cs typeface="Trebuchet MS"/>
              </a:rPr>
              <a:t> </a:t>
            </a:r>
            <a:r>
              <a:rPr sz="800" dirty="0">
                <a:latin typeface="Trebuchet MS"/>
                <a:cs typeface="Trebuchet MS"/>
              </a:rPr>
              <a:t>Nominated</a:t>
            </a:r>
            <a:r>
              <a:rPr sz="800" spc="50" dirty="0">
                <a:latin typeface="Trebuchet MS"/>
                <a:cs typeface="Trebuchet MS"/>
              </a:rPr>
              <a:t> </a:t>
            </a:r>
            <a:r>
              <a:rPr sz="800" dirty="0">
                <a:latin typeface="Trebuchet MS"/>
                <a:cs typeface="Trebuchet MS"/>
              </a:rPr>
              <a:t>Bank</a:t>
            </a:r>
            <a:r>
              <a:rPr sz="800" spc="45" dirty="0">
                <a:latin typeface="Trebuchet MS"/>
                <a:cs typeface="Trebuchet MS"/>
              </a:rPr>
              <a:t> </a:t>
            </a:r>
            <a:r>
              <a:rPr sz="800" dirty="0">
                <a:latin typeface="Trebuchet MS"/>
                <a:cs typeface="Trebuchet MS"/>
              </a:rPr>
              <a:t>Name</a:t>
            </a:r>
            <a:r>
              <a:rPr sz="800" spc="50" dirty="0">
                <a:latin typeface="Trebuchet MS"/>
                <a:cs typeface="Trebuchet MS"/>
              </a:rPr>
              <a:t> </a:t>
            </a:r>
            <a:r>
              <a:rPr sz="800" dirty="0">
                <a:latin typeface="Trebuchet MS"/>
                <a:cs typeface="Trebuchet MS"/>
              </a:rPr>
              <a:t>&amp;</a:t>
            </a:r>
            <a:r>
              <a:rPr sz="800" spc="55" dirty="0">
                <a:latin typeface="Trebuchet MS"/>
                <a:cs typeface="Trebuchet MS"/>
              </a:rPr>
              <a:t> </a:t>
            </a:r>
            <a:r>
              <a:rPr sz="800" dirty="0">
                <a:latin typeface="Trebuchet MS"/>
                <a:cs typeface="Trebuchet MS"/>
              </a:rPr>
              <a:t>Branch</a:t>
            </a:r>
            <a:r>
              <a:rPr sz="800" spc="490" dirty="0">
                <a:latin typeface="Trebuchet MS"/>
                <a:cs typeface="Trebuchet MS"/>
              </a:rPr>
              <a:t> </a:t>
            </a:r>
            <a:r>
              <a:rPr sz="800" b="1" dirty="0">
                <a:latin typeface="Trebuchet MS"/>
                <a:cs typeface="Trebuchet MS"/>
              </a:rPr>
              <a:t>:</a:t>
            </a:r>
            <a:r>
              <a:rPr sz="800" b="1" spc="75" dirty="0">
                <a:latin typeface="Trebuchet MS"/>
                <a:cs typeface="Trebuchet MS"/>
              </a:rPr>
              <a:t> </a:t>
            </a:r>
            <a:r>
              <a:rPr sz="800" b="1" dirty="0">
                <a:latin typeface="Trebuchet MS"/>
                <a:cs typeface="Trebuchet MS"/>
              </a:rPr>
              <a:t>Mercantile</a:t>
            </a:r>
            <a:r>
              <a:rPr sz="800" b="1" spc="75" dirty="0">
                <a:latin typeface="Trebuchet MS"/>
                <a:cs typeface="Trebuchet MS"/>
              </a:rPr>
              <a:t> </a:t>
            </a:r>
            <a:r>
              <a:rPr sz="800" b="1" spc="50" dirty="0">
                <a:latin typeface="Trebuchet MS"/>
                <a:cs typeface="Trebuchet MS"/>
              </a:rPr>
              <a:t>Bank</a:t>
            </a:r>
            <a:r>
              <a:rPr sz="800" b="1" spc="75" dirty="0">
                <a:latin typeface="Trebuchet MS"/>
                <a:cs typeface="Trebuchet MS"/>
              </a:rPr>
              <a:t> </a:t>
            </a:r>
            <a:r>
              <a:rPr sz="800" b="1" dirty="0">
                <a:latin typeface="Trebuchet MS"/>
                <a:cs typeface="Trebuchet MS"/>
              </a:rPr>
              <a:t>Ltd.,</a:t>
            </a:r>
            <a:r>
              <a:rPr sz="800" b="1" spc="80" dirty="0">
                <a:latin typeface="Trebuchet MS"/>
                <a:cs typeface="Trebuchet MS"/>
              </a:rPr>
              <a:t> </a:t>
            </a:r>
            <a:r>
              <a:rPr sz="800" b="1" spc="40" dirty="0">
                <a:latin typeface="Trebuchet MS"/>
                <a:cs typeface="Trebuchet MS"/>
              </a:rPr>
              <a:t>Mohakhali</a:t>
            </a:r>
            <a:endParaRPr sz="800">
              <a:latin typeface="Trebuchet MS"/>
              <a:cs typeface="Trebuchet MS"/>
            </a:endParaRPr>
          </a:p>
        </p:txBody>
      </p:sp>
      <p:sp>
        <p:nvSpPr>
          <p:cNvPr id="11" name="object 11"/>
          <p:cNvSpPr txBox="1"/>
          <p:nvPr/>
        </p:nvSpPr>
        <p:spPr>
          <a:xfrm>
            <a:off x="766887" y="4151504"/>
            <a:ext cx="1007110" cy="737870"/>
          </a:xfrm>
          <a:prstGeom prst="rect">
            <a:avLst/>
          </a:prstGeom>
        </p:spPr>
        <p:txBody>
          <a:bodyPr vert="horz" wrap="square" lIns="0" tIns="66040" rIns="0" bIns="0" rtlCol="0">
            <a:spAutoFit/>
          </a:bodyPr>
          <a:lstStyle/>
          <a:p>
            <a:pPr marL="129539" indent="-117475">
              <a:lnSpc>
                <a:spcPct val="100000"/>
              </a:lnSpc>
              <a:spcBef>
                <a:spcPts val="520"/>
              </a:spcBef>
              <a:buAutoNum type="arabicPeriod" startAt="4"/>
              <a:tabLst>
                <a:tab pos="130175" algn="l"/>
              </a:tabLst>
            </a:pPr>
            <a:r>
              <a:rPr sz="800" dirty="0">
                <a:latin typeface="Trebuchet MS"/>
                <a:cs typeface="Trebuchet MS"/>
              </a:rPr>
              <a:t>Import</a:t>
            </a:r>
            <a:r>
              <a:rPr sz="800" spc="-40" dirty="0">
                <a:latin typeface="Trebuchet MS"/>
                <a:cs typeface="Trebuchet MS"/>
              </a:rPr>
              <a:t> </a:t>
            </a:r>
            <a:r>
              <a:rPr sz="800" spc="-20" dirty="0">
                <a:latin typeface="Trebuchet MS"/>
                <a:cs typeface="Trebuchet MS"/>
              </a:rPr>
              <a:t>Slab</a:t>
            </a:r>
            <a:endParaRPr sz="800">
              <a:latin typeface="Trebuchet MS"/>
              <a:cs typeface="Trebuchet MS"/>
            </a:endParaRPr>
          </a:p>
          <a:p>
            <a:pPr marL="129539" indent="-117475">
              <a:lnSpc>
                <a:spcPct val="100000"/>
              </a:lnSpc>
              <a:spcBef>
                <a:spcPts val="420"/>
              </a:spcBef>
              <a:buAutoNum type="arabicPeriod" startAt="4"/>
              <a:tabLst>
                <a:tab pos="130175" algn="l"/>
              </a:tabLst>
            </a:pPr>
            <a:r>
              <a:rPr sz="800" dirty="0">
                <a:latin typeface="Trebuchet MS"/>
                <a:cs typeface="Trebuchet MS"/>
              </a:rPr>
              <a:t>First</a:t>
            </a:r>
            <a:r>
              <a:rPr sz="800" spc="25" dirty="0">
                <a:latin typeface="Trebuchet MS"/>
                <a:cs typeface="Trebuchet MS"/>
              </a:rPr>
              <a:t> </a:t>
            </a:r>
            <a:r>
              <a:rPr sz="800" dirty="0">
                <a:latin typeface="Trebuchet MS"/>
                <a:cs typeface="Trebuchet MS"/>
              </a:rPr>
              <a:t>Issue</a:t>
            </a:r>
            <a:r>
              <a:rPr sz="800" spc="20" dirty="0">
                <a:latin typeface="Trebuchet MS"/>
                <a:cs typeface="Trebuchet MS"/>
              </a:rPr>
              <a:t> </a:t>
            </a:r>
            <a:r>
              <a:rPr sz="800" spc="-20" dirty="0">
                <a:latin typeface="Trebuchet MS"/>
                <a:cs typeface="Trebuchet MS"/>
              </a:rPr>
              <a:t>Date</a:t>
            </a:r>
            <a:endParaRPr sz="800">
              <a:latin typeface="Trebuchet MS"/>
              <a:cs typeface="Trebuchet MS"/>
            </a:endParaRPr>
          </a:p>
          <a:p>
            <a:pPr marL="134620" indent="-122555">
              <a:lnSpc>
                <a:spcPct val="100000"/>
              </a:lnSpc>
              <a:spcBef>
                <a:spcPts val="470"/>
              </a:spcBef>
              <a:buAutoNum type="arabicPeriod" startAt="4"/>
              <a:tabLst>
                <a:tab pos="135255" algn="l"/>
              </a:tabLst>
            </a:pPr>
            <a:r>
              <a:rPr sz="800" dirty="0">
                <a:latin typeface="Trebuchet MS"/>
                <a:cs typeface="Trebuchet MS"/>
              </a:rPr>
              <a:t>Valid</a:t>
            </a:r>
            <a:r>
              <a:rPr sz="800" spc="-10" dirty="0">
                <a:latin typeface="Trebuchet MS"/>
                <a:cs typeface="Trebuchet MS"/>
              </a:rPr>
              <a:t> </a:t>
            </a:r>
            <a:r>
              <a:rPr sz="800" dirty="0">
                <a:latin typeface="Trebuchet MS"/>
                <a:cs typeface="Trebuchet MS"/>
              </a:rPr>
              <a:t>up</a:t>
            </a:r>
            <a:r>
              <a:rPr sz="800" spc="-10" dirty="0">
                <a:latin typeface="Trebuchet MS"/>
                <a:cs typeface="Trebuchet MS"/>
              </a:rPr>
              <a:t> </a:t>
            </a:r>
            <a:r>
              <a:rPr sz="800" spc="-25" dirty="0">
                <a:latin typeface="Trebuchet MS"/>
                <a:cs typeface="Trebuchet MS"/>
              </a:rPr>
              <a:t>to</a:t>
            </a:r>
            <a:endParaRPr sz="800">
              <a:latin typeface="Trebuchet MS"/>
              <a:cs typeface="Trebuchet MS"/>
            </a:endParaRPr>
          </a:p>
          <a:p>
            <a:pPr marL="129539" indent="-117475">
              <a:lnSpc>
                <a:spcPct val="100000"/>
              </a:lnSpc>
              <a:spcBef>
                <a:spcPts val="455"/>
              </a:spcBef>
              <a:buAutoNum type="arabicPeriod" startAt="4"/>
              <a:tabLst>
                <a:tab pos="130175" algn="l"/>
              </a:tabLst>
            </a:pPr>
            <a:r>
              <a:rPr sz="800" dirty="0">
                <a:latin typeface="Trebuchet MS"/>
                <a:cs typeface="Trebuchet MS"/>
              </a:rPr>
              <a:t>Last</a:t>
            </a:r>
            <a:r>
              <a:rPr sz="800" spc="35" dirty="0">
                <a:latin typeface="Trebuchet MS"/>
                <a:cs typeface="Trebuchet MS"/>
              </a:rPr>
              <a:t> </a:t>
            </a:r>
            <a:r>
              <a:rPr sz="800" dirty="0">
                <a:latin typeface="Trebuchet MS"/>
                <a:cs typeface="Trebuchet MS"/>
              </a:rPr>
              <a:t>Updated</a:t>
            </a:r>
            <a:r>
              <a:rPr sz="800" spc="40" dirty="0">
                <a:latin typeface="Trebuchet MS"/>
                <a:cs typeface="Trebuchet MS"/>
              </a:rPr>
              <a:t> </a:t>
            </a:r>
            <a:r>
              <a:rPr sz="800" spc="-20" dirty="0">
                <a:latin typeface="Trebuchet MS"/>
                <a:cs typeface="Trebuchet MS"/>
              </a:rPr>
              <a:t>Date</a:t>
            </a:r>
            <a:endParaRPr sz="800">
              <a:latin typeface="Trebuchet MS"/>
              <a:cs typeface="Trebuchet MS"/>
            </a:endParaRPr>
          </a:p>
        </p:txBody>
      </p:sp>
      <p:sp>
        <p:nvSpPr>
          <p:cNvPr id="12" name="object 12"/>
          <p:cNvSpPr txBox="1"/>
          <p:nvPr/>
        </p:nvSpPr>
        <p:spPr>
          <a:xfrm>
            <a:off x="2484011" y="4163389"/>
            <a:ext cx="1070610" cy="731520"/>
          </a:xfrm>
          <a:prstGeom prst="rect">
            <a:avLst/>
          </a:prstGeom>
        </p:spPr>
        <p:txBody>
          <a:bodyPr vert="horz" wrap="square" lIns="0" tIns="59690" rIns="0" bIns="0" rtlCol="0">
            <a:spAutoFit/>
          </a:bodyPr>
          <a:lstStyle/>
          <a:p>
            <a:pPr marL="14604">
              <a:lnSpc>
                <a:spcPct val="100000"/>
              </a:lnSpc>
              <a:spcBef>
                <a:spcPts val="470"/>
              </a:spcBef>
            </a:pPr>
            <a:r>
              <a:rPr sz="800" b="1" dirty="0">
                <a:latin typeface="Trebuchet MS"/>
                <a:cs typeface="Trebuchet MS"/>
              </a:rPr>
              <a:t>:</a:t>
            </a:r>
            <a:r>
              <a:rPr sz="800" b="1" spc="110" dirty="0">
                <a:latin typeface="Trebuchet MS"/>
                <a:cs typeface="Trebuchet MS"/>
              </a:rPr>
              <a:t> </a:t>
            </a:r>
            <a:r>
              <a:rPr sz="800" b="1" dirty="0">
                <a:latin typeface="Trebuchet MS"/>
                <a:cs typeface="Trebuchet MS"/>
              </a:rPr>
              <a:t>Above</a:t>
            </a:r>
            <a:r>
              <a:rPr sz="800" b="1" spc="110" dirty="0">
                <a:latin typeface="Trebuchet MS"/>
                <a:cs typeface="Trebuchet MS"/>
              </a:rPr>
              <a:t> </a:t>
            </a:r>
            <a:r>
              <a:rPr sz="800" b="1" spc="-10" dirty="0">
                <a:latin typeface="Trebuchet MS"/>
                <a:cs typeface="Trebuchet MS"/>
              </a:rPr>
              <a:t>5,00,00,001</a:t>
            </a:r>
            <a:endParaRPr sz="800">
              <a:latin typeface="Trebuchet MS"/>
              <a:cs typeface="Trebuchet MS"/>
            </a:endParaRPr>
          </a:p>
          <a:p>
            <a:pPr marL="12700">
              <a:lnSpc>
                <a:spcPct val="100000"/>
              </a:lnSpc>
              <a:spcBef>
                <a:spcPts val="375"/>
              </a:spcBef>
            </a:pPr>
            <a:r>
              <a:rPr sz="800" b="1" dirty="0">
                <a:latin typeface="Trebuchet MS"/>
                <a:cs typeface="Trebuchet MS"/>
              </a:rPr>
              <a:t>:</a:t>
            </a:r>
            <a:r>
              <a:rPr sz="800" b="1" spc="50" dirty="0">
                <a:latin typeface="Trebuchet MS"/>
                <a:cs typeface="Trebuchet MS"/>
              </a:rPr>
              <a:t> </a:t>
            </a:r>
            <a:r>
              <a:rPr sz="800" b="1" dirty="0">
                <a:latin typeface="Trebuchet MS"/>
                <a:cs typeface="Trebuchet MS"/>
              </a:rPr>
              <a:t>23</a:t>
            </a:r>
            <a:r>
              <a:rPr sz="800" b="1" spc="50" dirty="0">
                <a:latin typeface="Trebuchet MS"/>
                <a:cs typeface="Trebuchet MS"/>
              </a:rPr>
              <a:t> </a:t>
            </a:r>
            <a:r>
              <a:rPr sz="800" b="1" dirty="0">
                <a:latin typeface="Trebuchet MS"/>
                <a:cs typeface="Trebuchet MS"/>
              </a:rPr>
              <a:t>January,</a:t>
            </a:r>
            <a:r>
              <a:rPr sz="800" b="1" spc="50" dirty="0">
                <a:latin typeface="Trebuchet MS"/>
                <a:cs typeface="Trebuchet MS"/>
              </a:rPr>
              <a:t> </a:t>
            </a:r>
            <a:r>
              <a:rPr sz="800" b="1" spc="-20" dirty="0">
                <a:latin typeface="Trebuchet MS"/>
                <a:cs typeface="Trebuchet MS"/>
              </a:rPr>
              <a:t>2017</a:t>
            </a:r>
            <a:endParaRPr sz="800">
              <a:latin typeface="Trebuchet MS"/>
              <a:cs typeface="Trebuchet MS"/>
            </a:endParaRPr>
          </a:p>
          <a:p>
            <a:pPr marL="12700">
              <a:lnSpc>
                <a:spcPct val="100000"/>
              </a:lnSpc>
              <a:spcBef>
                <a:spcPts val="420"/>
              </a:spcBef>
            </a:pPr>
            <a:r>
              <a:rPr sz="800" b="1" dirty="0">
                <a:latin typeface="Trebuchet MS"/>
                <a:cs typeface="Trebuchet MS"/>
              </a:rPr>
              <a:t>:</a:t>
            </a:r>
            <a:r>
              <a:rPr sz="800" b="1" spc="15" dirty="0">
                <a:latin typeface="Trebuchet MS"/>
                <a:cs typeface="Trebuchet MS"/>
              </a:rPr>
              <a:t> </a:t>
            </a:r>
            <a:r>
              <a:rPr sz="800" b="1" dirty="0">
                <a:latin typeface="Trebuchet MS"/>
                <a:cs typeface="Trebuchet MS"/>
              </a:rPr>
              <a:t>30</a:t>
            </a:r>
            <a:r>
              <a:rPr sz="800" b="1" spc="20" dirty="0">
                <a:latin typeface="Trebuchet MS"/>
                <a:cs typeface="Trebuchet MS"/>
              </a:rPr>
              <a:t> </a:t>
            </a:r>
            <a:r>
              <a:rPr sz="800" b="1" spc="-10" dirty="0">
                <a:latin typeface="Trebuchet MS"/>
                <a:cs typeface="Trebuchet MS"/>
              </a:rPr>
              <a:t>June,</a:t>
            </a:r>
            <a:r>
              <a:rPr sz="800" b="1" spc="20" dirty="0">
                <a:latin typeface="Trebuchet MS"/>
                <a:cs typeface="Trebuchet MS"/>
              </a:rPr>
              <a:t> </a:t>
            </a:r>
            <a:r>
              <a:rPr sz="800" b="1" spc="-20" dirty="0">
                <a:latin typeface="Trebuchet MS"/>
                <a:cs typeface="Trebuchet MS"/>
              </a:rPr>
              <a:t>2021</a:t>
            </a:r>
            <a:endParaRPr sz="800">
              <a:latin typeface="Trebuchet MS"/>
              <a:cs typeface="Trebuchet MS"/>
            </a:endParaRPr>
          </a:p>
          <a:p>
            <a:pPr marL="14604">
              <a:lnSpc>
                <a:spcPct val="100000"/>
              </a:lnSpc>
              <a:spcBef>
                <a:spcPts val="550"/>
              </a:spcBef>
            </a:pPr>
            <a:r>
              <a:rPr sz="800" b="1" dirty="0">
                <a:latin typeface="Trebuchet MS"/>
                <a:cs typeface="Trebuchet MS"/>
              </a:rPr>
              <a:t>:</a:t>
            </a:r>
            <a:r>
              <a:rPr sz="800" b="1" spc="105" dirty="0">
                <a:latin typeface="Trebuchet MS"/>
                <a:cs typeface="Trebuchet MS"/>
              </a:rPr>
              <a:t> </a:t>
            </a:r>
            <a:r>
              <a:rPr sz="800" b="1" dirty="0">
                <a:latin typeface="Trebuchet MS"/>
                <a:cs typeface="Trebuchet MS"/>
              </a:rPr>
              <a:t>28</a:t>
            </a:r>
            <a:r>
              <a:rPr sz="800" b="1" spc="105" dirty="0">
                <a:latin typeface="Trebuchet MS"/>
                <a:cs typeface="Trebuchet MS"/>
              </a:rPr>
              <a:t> </a:t>
            </a:r>
            <a:r>
              <a:rPr sz="800" b="1" dirty="0">
                <a:latin typeface="Trebuchet MS"/>
                <a:cs typeface="Trebuchet MS"/>
              </a:rPr>
              <a:t>October,</a:t>
            </a:r>
            <a:r>
              <a:rPr sz="800" b="1" spc="110" dirty="0">
                <a:latin typeface="Trebuchet MS"/>
                <a:cs typeface="Trebuchet MS"/>
              </a:rPr>
              <a:t> </a:t>
            </a:r>
            <a:r>
              <a:rPr sz="800" b="1" spc="-20" dirty="0">
                <a:latin typeface="Trebuchet MS"/>
                <a:cs typeface="Trebuchet MS"/>
              </a:rPr>
              <a:t>2020</a:t>
            </a:r>
            <a:endParaRPr sz="800">
              <a:latin typeface="Trebuchet MS"/>
              <a:cs typeface="Trebuchet MS"/>
            </a:endParaRPr>
          </a:p>
        </p:txBody>
      </p:sp>
      <p:sp>
        <p:nvSpPr>
          <p:cNvPr id="13" name="object 13"/>
          <p:cNvSpPr txBox="1"/>
          <p:nvPr/>
        </p:nvSpPr>
        <p:spPr>
          <a:xfrm>
            <a:off x="741509" y="5068984"/>
            <a:ext cx="2961005" cy="543560"/>
          </a:xfrm>
          <a:prstGeom prst="rect">
            <a:avLst/>
          </a:prstGeom>
        </p:spPr>
        <p:txBody>
          <a:bodyPr vert="horz" wrap="square" lIns="0" tIns="67310" rIns="0" bIns="0" rtlCol="0">
            <a:spAutoFit/>
          </a:bodyPr>
          <a:lstStyle/>
          <a:p>
            <a:pPr marL="38100">
              <a:lnSpc>
                <a:spcPct val="100000"/>
              </a:lnSpc>
              <a:spcBef>
                <a:spcPts val="530"/>
              </a:spcBef>
            </a:pPr>
            <a:r>
              <a:rPr sz="950" b="1" dirty="0">
                <a:latin typeface="Trebuchet MS"/>
                <a:cs typeface="Trebuchet MS"/>
              </a:rPr>
              <a:t>Terms</a:t>
            </a:r>
            <a:r>
              <a:rPr sz="950" b="1" spc="100" dirty="0">
                <a:latin typeface="Trebuchet MS"/>
                <a:cs typeface="Trebuchet MS"/>
              </a:rPr>
              <a:t> </a:t>
            </a:r>
            <a:r>
              <a:rPr sz="950" b="1" spc="65" dirty="0">
                <a:latin typeface="Trebuchet MS"/>
                <a:cs typeface="Trebuchet MS"/>
              </a:rPr>
              <a:t>&amp;</a:t>
            </a:r>
            <a:r>
              <a:rPr sz="950" b="1" spc="105" dirty="0">
                <a:latin typeface="Trebuchet MS"/>
                <a:cs typeface="Trebuchet MS"/>
              </a:rPr>
              <a:t> </a:t>
            </a:r>
            <a:r>
              <a:rPr sz="950" b="1" spc="-10" dirty="0">
                <a:latin typeface="Trebuchet MS"/>
                <a:cs typeface="Trebuchet MS"/>
              </a:rPr>
              <a:t>condition:</a:t>
            </a:r>
            <a:endParaRPr sz="950">
              <a:latin typeface="Trebuchet MS"/>
              <a:cs typeface="Trebuchet MS"/>
            </a:endParaRPr>
          </a:p>
          <a:p>
            <a:pPr marL="212090" marR="30480" indent="-144780">
              <a:lnSpc>
                <a:spcPts val="969"/>
              </a:lnSpc>
              <a:spcBef>
                <a:spcPts val="600"/>
              </a:spcBef>
            </a:pPr>
            <a:r>
              <a:rPr sz="1425" baseline="-8771" dirty="0">
                <a:latin typeface="Trebuchet MS"/>
                <a:cs typeface="Trebuchet MS"/>
              </a:rPr>
              <a:t>1.</a:t>
            </a:r>
            <a:r>
              <a:rPr sz="1425" spc="97" baseline="-8771" dirty="0">
                <a:latin typeface="Trebuchet MS"/>
                <a:cs typeface="Trebuchet MS"/>
              </a:rPr>
              <a:t> </a:t>
            </a:r>
            <a:r>
              <a:rPr sz="800" dirty="0">
                <a:latin typeface="Trebuchet MS"/>
                <a:cs typeface="Trebuchet MS"/>
              </a:rPr>
              <a:t>This Registration</a:t>
            </a:r>
            <a:r>
              <a:rPr sz="800" spc="-5" dirty="0">
                <a:latin typeface="Trebuchet MS"/>
                <a:cs typeface="Trebuchet MS"/>
              </a:rPr>
              <a:t> </a:t>
            </a:r>
            <a:r>
              <a:rPr sz="800" spc="-10" dirty="0">
                <a:latin typeface="Trebuchet MS"/>
                <a:cs typeface="Trebuchet MS"/>
              </a:rPr>
              <a:t>Certiﬁcate</a:t>
            </a:r>
            <a:r>
              <a:rPr sz="800" dirty="0">
                <a:latin typeface="Trebuchet MS"/>
                <a:cs typeface="Trebuchet MS"/>
              </a:rPr>
              <a:t> </a:t>
            </a:r>
            <a:r>
              <a:rPr sz="800" spc="-20" dirty="0">
                <a:latin typeface="Trebuchet MS"/>
                <a:cs typeface="Trebuchet MS"/>
              </a:rPr>
              <a:t>will</a:t>
            </a:r>
            <a:r>
              <a:rPr sz="800" spc="5" dirty="0">
                <a:latin typeface="Trebuchet MS"/>
                <a:cs typeface="Trebuchet MS"/>
              </a:rPr>
              <a:t> </a:t>
            </a:r>
            <a:r>
              <a:rPr sz="800" dirty="0">
                <a:latin typeface="Trebuchet MS"/>
                <a:cs typeface="Trebuchet MS"/>
              </a:rPr>
              <a:t>have to</a:t>
            </a:r>
            <a:r>
              <a:rPr sz="800" spc="5" dirty="0">
                <a:latin typeface="Trebuchet MS"/>
                <a:cs typeface="Trebuchet MS"/>
              </a:rPr>
              <a:t> </a:t>
            </a:r>
            <a:r>
              <a:rPr sz="800" dirty="0">
                <a:latin typeface="Trebuchet MS"/>
                <a:cs typeface="Trebuchet MS"/>
              </a:rPr>
              <a:t>be renewed</a:t>
            </a:r>
            <a:r>
              <a:rPr sz="800" spc="5" dirty="0">
                <a:latin typeface="Trebuchet MS"/>
                <a:cs typeface="Trebuchet MS"/>
              </a:rPr>
              <a:t> </a:t>
            </a:r>
            <a:r>
              <a:rPr sz="800" spc="-10" dirty="0">
                <a:latin typeface="Trebuchet MS"/>
                <a:cs typeface="Trebuchet MS"/>
              </a:rPr>
              <a:t>every </a:t>
            </a:r>
            <a:r>
              <a:rPr sz="800" dirty="0">
                <a:latin typeface="Trebuchet MS"/>
                <a:cs typeface="Trebuchet MS"/>
              </a:rPr>
              <a:t>ﬁnancial</a:t>
            </a:r>
            <a:r>
              <a:rPr sz="800" spc="20" dirty="0">
                <a:latin typeface="Trebuchet MS"/>
                <a:cs typeface="Trebuchet MS"/>
              </a:rPr>
              <a:t> </a:t>
            </a:r>
            <a:r>
              <a:rPr sz="800" spc="-20" dirty="0">
                <a:latin typeface="Trebuchet MS"/>
                <a:cs typeface="Trebuchet MS"/>
              </a:rPr>
              <a:t>year.</a:t>
            </a:r>
            <a:endParaRPr sz="800">
              <a:latin typeface="Trebuchet MS"/>
              <a:cs typeface="Trebuchet MS"/>
            </a:endParaRPr>
          </a:p>
        </p:txBody>
      </p:sp>
      <p:pic>
        <p:nvPicPr>
          <p:cNvPr id="14" name="object 14"/>
          <p:cNvPicPr/>
          <p:nvPr/>
        </p:nvPicPr>
        <p:blipFill>
          <a:blip r:embed="rId4" cstate="print"/>
          <a:stretch>
            <a:fillRect/>
          </a:stretch>
        </p:blipFill>
        <p:spPr>
          <a:xfrm>
            <a:off x="4201771" y="5359069"/>
            <a:ext cx="1204682" cy="1367027"/>
          </a:xfrm>
          <a:prstGeom prst="rect">
            <a:avLst/>
          </a:prstGeom>
        </p:spPr>
      </p:pic>
      <p:sp>
        <p:nvSpPr>
          <p:cNvPr id="15" name="object 15"/>
          <p:cNvSpPr txBox="1"/>
          <p:nvPr/>
        </p:nvSpPr>
        <p:spPr>
          <a:xfrm>
            <a:off x="5438735" y="5532208"/>
            <a:ext cx="1315720" cy="1010285"/>
          </a:xfrm>
          <a:prstGeom prst="rect">
            <a:avLst/>
          </a:prstGeom>
        </p:spPr>
        <p:txBody>
          <a:bodyPr vert="horz" wrap="square" lIns="0" tIns="13335" rIns="0" bIns="0" rtlCol="0">
            <a:spAutoFit/>
          </a:bodyPr>
          <a:lstStyle/>
          <a:p>
            <a:pPr marL="400050">
              <a:lnSpc>
                <a:spcPct val="100000"/>
              </a:lnSpc>
              <a:spcBef>
                <a:spcPts val="105"/>
              </a:spcBef>
            </a:pPr>
            <a:r>
              <a:rPr sz="800" b="1" dirty="0">
                <a:latin typeface="Trebuchet MS"/>
                <a:cs typeface="Trebuchet MS"/>
              </a:rPr>
              <a:t>Roni</a:t>
            </a:r>
            <a:r>
              <a:rPr sz="800" b="1" spc="175" dirty="0">
                <a:latin typeface="Trebuchet MS"/>
                <a:cs typeface="Trebuchet MS"/>
              </a:rPr>
              <a:t> </a:t>
            </a:r>
            <a:r>
              <a:rPr sz="800" b="1" spc="40" dirty="0">
                <a:latin typeface="Trebuchet MS"/>
                <a:cs typeface="Trebuchet MS"/>
              </a:rPr>
              <a:t>Miah</a:t>
            </a:r>
            <a:endParaRPr sz="800">
              <a:latin typeface="Trebuchet MS"/>
              <a:cs typeface="Trebuchet MS"/>
            </a:endParaRPr>
          </a:p>
          <a:p>
            <a:pPr marL="12700" marR="5080" indent="205104">
              <a:lnSpc>
                <a:spcPct val="100000"/>
              </a:lnSpc>
              <a:spcBef>
                <a:spcPts val="10"/>
              </a:spcBef>
            </a:pPr>
            <a:r>
              <a:rPr sz="800" b="1" dirty="0">
                <a:latin typeface="Trebuchet MS"/>
                <a:cs typeface="Trebuchet MS"/>
              </a:rPr>
              <a:t>Executive</a:t>
            </a:r>
            <a:r>
              <a:rPr sz="800" b="1" spc="265" dirty="0">
                <a:latin typeface="Trebuchet MS"/>
                <a:cs typeface="Trebuchet MS"/>
              </a:rPr>
              <a:t> </a:t>
            </a:r>
            <a:r>
              <a:rPr sz="800" b="1" spc="-20" dirty="0">
                <a:latin typeface="Trebuchet MS"/>
                <a:cs typeface="Trebuchet MS"/>
              </a:rPr>
              <a:t>Oﬃcer </a:t>
            </a:r>
            <a:r>
              <a:rPr sz="800" dirty="0">
                <a:latin typeface="Trebuchet MS"/>
                <a:cs typeface="Trebuchet MS"/>
              </a:rPr>
              <a:t>Oﬃce</a:t>
            </a:r>
            <a:r>
              <a:rPr sz="800" spc="-15" dirty="0">
                <a:latin typeface="Trebuchet MS"/>
                <a:cs typeface="Trebuchet MS"/>
              </a:rPr>
              <a:t> </a:t>
            </a:r>
            <a:r>
              <a:rPr sz="800" dirty="0">
                <a:latin typeface="Trebuchet MS"/>
                <a:cs typeface="Trebuchet MS"/>
              </a:rPr>
              <a:t>of</a:t>
            </a:r>
            <a:r>
              <a:rPr sz="800" spc="-15" dirty="0">
                <a:latin typeface="Trebuchet MS"/>
                <a:cs typeface="Trebuchet MS"/>
              </a:rPr>
              <a:t> </a:t>
            </a:r>
            <a:r>
              <a:rPr sz="800" dirty="0">
                <a:latin typeface="Trebuchet MS"/>
                <a:cs typeface="Trebuchet MS"/>
              </a:rPr>
              <a:t>the</a:t>
            </a:r>
            <a:r>
              <a:rPr sz="800" spc="-10" dirty="0">
                <a:latin typeface="Trebuchet MS"/>
                <a:cs typeface="Trebuchet MS"/>
              </a:rPr>
              <a:t> Controller </a:t>
            </a:r>
            <a:r>
              <a:rPr sz="800" spc="-25" dirty="0">
                <a:latin typeface="Trebuchet MS"/>
                <a:cs typeface="Trebuchet MS"/>
              </a:rPr>
              <a:t>of </a:t>
            </a:r>
            <a:r>
              <a:rPr sz="800" dirty="0">
                <a:latin typeface="Trebuchet MS"/>
                <a:cs typeface="Trebuchet MS"/>
              </a:rPr>
              <a:t>Imports</a:t>
            </a:r>
            <a:r>
              <a:rPr sz="800" spc="5" dirty="0">
                <a:latin typeface="Trebuchet MS"/>
                <a:cs typeface="Trebuchet MS"/>
              </a:rPr>
              <a:t> </a:t>
            </a:r>
            <a:r>
              <a:rPr sz="800" dirty="0">
                <a:latin typeface="Trebuchet MS"/>
                <a:cs typeface="Trebuchet MS"/>
              </a:rPr>
              <a:t>and</a:t>
            </a:r>
            <a:r>
              <a:rPr sz="800" spc="5" dirty="0">
                <a:latin typeface="Trebuchet MS"/>
                <a:cs typeface="Trebuchet MS"/>
              </a:rPr>
              <a:t> </a:t>
            </a:r>
            <a:r>
              <a:rPr sz="800" dirty="0">
                <a:latin typeface="Trebuchet MS"/>
                <a:cs typeface="Trebuchet MS"/>
              </a:rPr>
              <a:t>Exports,</a:t>
            </a:r>
            <a:r>
              <a:rPr sz="800" spc="5" dirty="0">
                <a:latin typeface="Trebuchet MS"/>
                <a:cs typeface="Trebuchet MS"/>
              </a:rPr>
              <a:t> </a:t>
            </a:r>
            <a:r>
              <a:rPr sz="800" spc="-10" dirty="0">
                <a:latin typeface="Trebuchet MS"/>
                <a:cs typeface="Trebuchet MS"/>
              </a:rPr>
              <a:t>Dhaka</a:t>
            </a:r>
            <a:endParaRPr sz="800">
              <a:latin typeface="Trebuchet MS"/>
              <a:cs typeface="Trebuchet MS"/>
            </a:endParaRPr>
          </a:p>
          <a:p>
            <a:pPr marL="95250" marR="87630" algn="ctr">
              <a:lnSpc>
                <a:spcPct val="100000"/>
              </a:lnSpc>
              <a:spcBef>
                <a:spcPts val="25"/>
              </a:spcBef>
            </a:pPr>
            <a:r>
              <a:rPr sz="800" dirty="0">
                <a:latin typeface="Trebuchet MS"/>
                <a:cs typeface="Trebuchet MS"/>
              </a:rPr>
              <a:t>National</a:t>
            </a:r>
            <a:r>
              <a:rPr sz="800" spc="30" dirty="0">
                <a:latin typeface="Trebuchet MS"/>
                <a:cs typeface="Trebuchet MS"/>
              </a:rPr>
              <a:t> </a:t>
            </a:r>
            <a:r>
              <a:rPr sz="800" dirty="0">
                <a:latin typeface="Trebuchet MS"/>
                <a:cs typeface="Trebuchet MS"/>
              </a:rPr>
              <a:t>Sports</a:t>
            </a:r>
            <a:r>
              <a:rPr sz="800" spc="30" dirty="0">
                <a:latin typeface="Trebuchet MS"/>
                <a:cs typeface="Trebuchet MS"/>
              </a:rPr>
              <a:t> </a:t>
            </a:r>
            <a:r>
              <a:rPr sz="800" spc="-10" dirty="0">
                <a:latin typeface="Trebuchet MS"/>
                <a:cs typeface="Trebuchet MS"/>
              </a:rPr>
              <a:t>Council </a:t>
            </a:r>
            <a:r>
              <a:rPr sz="800" dirty="0">
                <a:latin typeface="Trebuchet MS"/>
                <a:cs typeface="Trebuchet MS"/>
              </a:rPr>
              <a:t>(NSC)</a:t>
            </a:r>
            <a:r>
              <a:rPr sz="800" spc="30" dirty="0">
                <a:latin typeface="Trebuchet MS"/>
                <a:cs typeface="Trebuchet MS"/>
              </a:rPr>
              <a:t> </a:t>
            </a:r>
            <a:r>
              <a:rPr sz="800" spc="-20" dirty="0">
                <a:latin typeface="Trebuchet MS"/>
                <a:cs typeface="Trebuchet MS"/>
              </a:rPr>
              <a:t>Tower,</a:t>
            </a:r>
            <a:r>
              <a:rPr sz="800" spc="35" dirty="0">
                <a:latin typeface="Trebuchet MS"/>
                <a:cs typeface="Trebuchet MS"/>
              </a:rPr>
              <a:t> </a:t>
            </a:r>
            <a:r>
              <a:rPr sz="800" spc="-10" dirty="0">
                <a:latin typeface="Trebuchet MS"/>
                <a:cs typeface="Trebuchet MS"/>
              </a:rPr>
              <a:t>62/3, </a:t>
            </a:r>
            <a:r>
              <a:rPr sz="800" dirty="0">
                <a:latin typeface="Trebuchet MS"/>
                <a:cs typeface="Trebuchet MS"/>
              </a:rPr>
              <a:t>Level-14,</a:t>
            </a:r>
            <a:r>
              <a:rPr sz="800" spc="5" dirty="0">
                <a:latin typeface="Trebuchet MS"/>
                <a:cs typeface="Trebuchet MS"/>
              </a:rPr>
              <a:t> </a:t>
            </a:r>
            <a:r>
              <a:rPr sz="800" dirty="0">
                <a:latin typeface="Trebuchet MS"/>
                <a:cs typeface="Trebuchet MS"/>
              </a:rPr>
              <a:t>Purana</a:t>
            </a:r>
            <a:r>
              <a:rPr sz="800" spc="10" dirty="0">
                <a:latin typeface="Trebuchet MS"/>
                <a:cs typeface="Trebuchet MS"/>
              </a:rPr>
              <a:t> </a:t>
            </a:r>
            <a:r>
              <a:rPr sz="800" spc="-10" dirty="0">
                <a:latin typeface="Trebuchet MS"/>
                <a:cs typeface="Trebuchet MS"/>
              </a:rPr>
              <a:t>Paltan, </a:t>
            </a:r>
            <a:r>
              <a:rPr sz="800" dirty="0">
                <a:latin typeface="Trebuchet MS"/>
                <a:cs typeface="Trebuchet MS"/>
              </a:rPr>
              <a:t>Dhaka-</a:t>
            </a:r>
            <a:r>
              <a:rPr sz="800" spc="-10" dirty="0">
                <a:latin typeface="Trebuchet MS"/>
                <a:cs typeface="Trebuchet MS"/>
              </a:rPr>
              <a:t>1000.</a:t>
            </a:r>
            <a:endParaRPr sz="800">
              <a:latin typeface="Trebuchet MS"/>
              <a:cs typeface="Trebuchet MS"/>
            </a:endParaRPr>
          </a:p>
        </p:txBody>
      </p:sp>
      <p:sp>
        <p:nvSpPr>
          <p:cNvPr id="16" name="object 16"/>
          <p:cNvSpPr txBox="1"/>
          <p:nvPr/>
        </p:nvSpPr>
        <p:spPr>
          <a:xfrm>
            <a:off x="796526" y="5921489"/>
            <a:ext cx="3218180" cy="394970"/>
          </a:xfrm>
          <a:prstGeom prst="rect">
            <a:avLst/>
          </a:prstGeom>
        </p:spPr>
        <p:txBody>
          <a:bodyPr vert="horz" wrap="square" lIns="0" tIns="16510" rIns="0" bIns="0" rtlCol="0">
            <a:spAutoFit/>
          </a:bodyPr>
          <a:lstStyle/>
          <a:p>
            <a:pPr marL="156845" marR="5080" indent="-144780" algn="just">
              <a:lnSpc>
                <a:spcPts val="969"/>
              </a:lnSpc>
              <a:spcBef>
                <a:spcPts val="130"/>
              </a:spcBef>
            </a:pPr>
            <a:r>
              <a:rPr sz="1425" baseline="-8771" dirty="0">
                <a:latin typeface="Trebuchet MS"/>
                <a:cs typeface="Trebuchet MS"/>
              </a:rPr>
              <a:t>2.</a:t>
            </a:r>
            <a:r>
              <a:rPr sz="1425" spc="209" baseline="-8771" dirty="0">
                <a:latin typeface="Trebuchet MS"/>
                <a:cs typeface="Trebuchet MS"/>
              </a:rPr>
              <a:t> </a:t>
            </a:r>
            <a:r>
              <a:rPr sz="800" dirty="0">
                <a:latin typeface="Trebuchet MS"/>
                <a:cs typeface="Trebuchet MS"/>
              </a:rPr>
              <a:t>Prohibited</a:t>
            </a:r>
            <a:r>
              <a:rPr sz="800" spc="325" dirty="0">
                <a:latin typeface="Trebuchet MS"/>
                <a:cs typeface="Trebuchet MS"/>
              </a:rPr>
              <a:t> </a:t>
            </a:r>
            <a:r>
              <a:rPr sz="800" spc="70" dirty="0">
                <a:latin typeface="Trebuchet MS"/>
                <a:cs typeface="Trebuchet MS"/>
              </a:rPr>
              <a:t>goods</a:t>
            </a:r>
            <a:r>
              <a:rPr sz="800" spc="330" dirty="0">
                <a:latin typeface="Trebuchet MS"/>
                <a:cs typeface="Trebuchet MS"/>
              </a:rPr>
              <a:t> </a:t>
            </a:r>
            <a:r>
              <a:rPr sz="800" dirty="0">
                <a:latin typeface="Trebuchet MS"/>
                <a:cs typeface="Trebuchet MS"/>
              </a:rPr>
              <a:t>cannot</a:t>
            </a:r>
            <a:r>
              <a:rPr sz="800" spc="325" dirty="0">
                <a:latin typeface="Trebuchet MS"/>
                <a:cs typeface="Trebuchet MS"/>
              </a:rPr>
              <a:t> </a:t>
            </a:r>
            <a:r>
              <a:rPr sz="800" dirty="0">
                <a:latin typeface="Trebuchet MS"/>
                <a:cs typeface="Trebuchet MS"/>
              </a:rPr>
              <a:t>be</a:t>
            </a:r>
            <a:r>
              <a:rPr sz="800" spc="330" dirty="0">
                <a:latin typeface="Trebuchet MS"/>
                <a:cs typeface="Trebuchet MS"/>
              </a:rPr>
              <a:t> </a:t>
            </a:r>
            <a:r>
              <a:rPr sz="800" dirty="0">
                <a:latin typeface="Trebuchet MS"/>
                <a:cs typeface="Trebuchet MS"/>
              </a:rPr>
              <a:t>imported</a:t>
            </a:r>
            <a:r>
              <a:rPr sz="800" spc="325" dirty="0">
                <a:latin typeface="Trebuchet MS"/>
                <a:cs typeface="Trebuchet MS"/>
              </a:rPr>
              <a:t> </a:t>
            </a:r>
            <a:r>
              <a:rPr sz="800" spc="50" dirty="0">
                <a:latin typeface="Trebuchet MS"/>
                <a:cs typeface="Trebuchet MS"/>
              </a:rPr>
              <a:t>and</a:t>
            </a:r>
            <a:r>
              <a:rPr sz="800" spc="330" dirty="0">
                <a:latin typeface="Trebuchet MS"/>
                <a:cs typeface="Trebuchet MS"/>
              </a:rPr>
              <a:t> </a:t>
            </a:r>
            <a:r>
              <a:rPr sz="800" dirty="0">
                <a:latin typeface="Trebuchet MS"/>
                <a:cs typeface="Trebuchet MS"/>
              </a:rPr>
              <a:t>in</a:t>
            </a:r>
            <a:r>
              <a:rPr sz="800" spc="330" dirty="0">
                <a:latin typeface="Trebuchet MS"/>
                <a:cs typeface="Trebuchet MS"/>
              </a:rPr>
              <a:t> </a:t>
            </a:r>
            <a:r>
              <a:rPr sz="800" dirty="0">
                <a:latin typeface="Trebuchet MS"/>
                <a:cs typeface="Trebuchet MS"/>
              </a:rPr>
              <a:t>the</a:t>
            </a:r>
            <a:r>
              <a:rPr sz="800" spc="325" dirty="0">
                <a:latin typeface="Trebuchet MS"/>
                <a:cs typeface="Trebuchet MS"/>
              </a:rPr>
              <a:t> </a:t>
            </a:r>
            <a:r>
              <a:rPr sz="800" spc="55" dirty="0">
                <a:latin typeface="Trebuchet MS"/>
                <a:cs typeface="Trebuchet MS"/>
              </a:rPr>
              <a:t>case</a:t>
            </a:r>
            <a:r>
              <a:rPr sz="800" spc="330" dirty="0">
                <a:latin typeface="Trebuchet MS"/>
                <a:cs typeface="Trebuchet MS"/>
              </a:rPr>
              <a:t> </a:t>
            </a:r>
            <a:r>
              <a:rPr sz="800" spc="-25" dirty="0">
                <a:latin typeface="Trebuchet MS"/>
                <a:cs typeface="Trebuchet MS"/>
              </a:rPr>
              <a:t>of </a:t>
            </a:r>
            <a:r>
              <a:rPr sz="800" dirty="0">
                <a:latin typeface="Trebuchet MS"/>
                <a:cs typeface="Trebuchet MS"/>
              </a:rPr>
              <a:t>controlled/restricted</a:t>
            </a:r>
            <a:r>
              <a:rPr sz="800" spc="105" dirty="0">
                <a:latin typeface="Trebuchet MS"/>
                <a:cs typeface="Trebuchet MS"/>
              </a:rPr>
              <a:t> </a:t>
            </a:r>
            <a:r>
              <a:rPr sz="800" dirty="0">
                <a:latin typeface="Trebuchet MS"/>
                <a:cs typeface="Trebuchet MS"/>
              </a:rPr>
              <a:t>goods,</a:t>
            </a:r>
            <a:r>
              <a:rPr sz="800" spc="105" dirty="0">
                <a:latin typeface="Trebuchet MS"/>
                <a:cs typeface="Trebuchet MS"/>
              </a:rPr>
              <a:t> </a:t>
            </a:r>
            <a:r>
              <a:rPr sz="800" dirty="0">
                <a:latin typeface="Trebuchet MS"/>
                <a:cs typeface="Trebuchet MS"/>
              </a:rPr>
              <a:t>all</a:t>
            </a:r>
            <a:r>
              <a:rPr sz="800" spc="105" dirty="0">
                <a:latin typeface="Trebuchet MS"/>
                <a:cs typeface="Trebuchet MS"/>
              </a:rPr>
              <a:t> </a:t>
            </a:r>
            <a:r>
              <a:rPr sz="800" dirty="0">
                <a:latin typeface="Trebuchet MS"/>
                <a:cs typeface="Trebuchet MS"/>
              </a:rPr>
              <a:t>the</a:t>
            </a:r>
            <a:r>
              <a:rPr sz="800" spc="110" dirty="0">
                <a:latin typeface="Trebuchet MS"/>
                <a:cs typeface="Trebuchet MS"/>
              </a:rPr>
              <a:t> </a:t>
            </a:r>
            <a:r>
              <a:rPr sz="800" dirty="0">
                <a:latin typeface="Trebuchet MS"/>
                <a:cs typeface="Trebuchet MS"/>
              </a:rPr>
              <a:t>terms</a:t>
            </a:r>
            <a:r>
              <a:rPr sz="800" spc="105" dirty="0">
                <a:latin typeface="Trebuchet MS"/>
                <a:cs typeface="Trebuchet MS"/>
              </a:rPr>
              <a:t> </a:t>
            </a:r>
            <a:r>
              <a:rPr sz="800" dirty="0">
                <a:latin typeface="Trebuchet MS"/>
                <a:cs typeface="Trebuchet MS"/>
              </a:rPr>
              <a:t>and</a:t>
            </a:r>
            <a:r>
              <a:rPr sz="800" spc="105" dirty="0">
                <a:latin typeface="Trebuchet MS"/>
                <a:cs typeface="Trebuchet MS"/>
              </a:rPr>
              <a:t> </a:t>
            </a:r>
            <a:r>
              <a:rPr sz="800" dirty="0">
                <a:latin typeface="Trebuchet MS"/>
                <a:cs typeface="Trebuchet MS"/>
              </a:rPr>
              <a:t>conditions</a:t>
            </a:r>
            <a:r>
              <a:rPr sz="800" spc="110" dirty="0">
                <a:latin typeface="Trebuchet MS"/>
                <a:cs typeface="Trebuchet MS"/>
              </a:rPr>
              <a:t> </a:t>
            </a:r>
            <a:r>
              <a:rPr sz="800" dirty="0">
                <a:latin typeface="Trebuchet MS"/>
                <a:cs typeface="Trebuchet MS"/>
              </a:rPr>
              <a:t>of</a:t>
            </a:r>
            <a:r>
              <a:rPr sz="800" spc="105" dirty="0">
                <a:latin typeface="Trebuchet MS"/>
                <a:cs typeface="Trebuchet MS"/>
              </a:rPr>
              <a:t> </a:t>
            </a:r>
            <a:r>
              <a:rPr sz="800" spc="-25" dirty="0">
                <a:latin typeface="Trebuchet MS"/>
                <a:cs typeface="Trebuchet MS"/>
              </a:rPr>
              <a:t>the </a:t>
            </a:r>
            <a:r>
              <a:rPr sz="800" dirty="0">
                <a:latin typeface="Trebuchet MS"/>
                <a:cs typeface="Trebuchet MS"/>
              </a:rPr>
              <a:t>import</a:t>
            </a:r>
            <a:r>
              <a:rPr sz="800" spc="-10" dirty="0">
                <a:latin typeface="Trebuchet MS"/>
                <a:cs typeface="Trebuchet MS"/>
              </a:rPr>
              <a:t> </a:t>
            </a:r>
            <a:r>
              <a:rPr sz="800" dirty="0">
                <a:latin typeface="Trebuchet MS"/>
                <a:cs typeface="Trebuchet MS"/>
              </a:rPr>
              <a:t>policy</a:t>
            </a:r>
            <a:r>
              <a:rPr sz="800" spc="-5" dirty="0">
                <a:latin typeface="Trebuchet MS"/>
                <a:cs typeface="Trebuchet MS"/>
              </a:rPr>
              <a:t> </a:t>
            </a:r>
            <a:r>
              <a:rPr sz="800" dirty="0">
                <a:latin typeface="Trebuchet MS"/>
                <a:cs typeface="Trebuchet MS"/>
              </a:rPr>
              <a:t>order</a:t>
            </a:r>
            <a:r>
              <a:rPr sz="800" spc="-5" dirty="0">
                <a:latin typeface="Trebuchet MS"/>
                <a:cs typeface="Trebuchet MS"/>
              </a:rPr>
              <a:t> </a:t>
            </a:r>
            <a:r>
              <a:rPr sz="800" dirty="0">
                <a:latin typeface="Trebuchet MS"/>
                <a:cs typeface="Trebuchet MS"/>
              </a:rPr>
              <a:t>should be</a:t>
            </a:r>
            <a:r>
              <a:rPr sz="800" spc="-5" dirty="0">
                <a:latin typeface="Trebuchet MS"/>
                <a:cs typeface="Trebuchet MS"/>
              </a:rPr>
              <a:t> </a:t>
            </a:r>
            <a:r>
              <a:rPr sz="800" dirty="0">
                <a:latin typeface="Trebuchet MS"/>
                <a:cs typeface="Trebuchet MS"/>
              </a:rPr>
              <a:t>maintained</a:t>
            </a:r>
            <a:r>
              <a:rPr sz="800" spc="-5" dirty="0">
                <a:latin typeface="Trebuchet MS"/>
                <a:cs typeface="Trebuchet MS"/>
              </a:rPr>
              <a:t> </a:t>
            </a:r>
            <a:r>
              <a:rPr sz="800" spc="-10" dirty="0">
                <a:latin typeface="Trebuchet MS"/>
                <a:cs typeface="Trebuchet MS"/>
              </a:rPr>
              <a:t>properly.</a:t>
            </a:r>
            <a:endParaRPr sz="800">
              <a:latin typeface="Trebuchet MS"/>
              <a:cs typeface="Trebuchet MS"/>
            </a:endParaRPr>
          </a:p>
        </p:txBody>
      </p:sp>
      <p:sp>
        <p:nvSpPr>
          <p:cNvPr id="17" name="object 17"/>
          <p:cNvSpPr txBox="1"/>
          <p:nvPr/>
        </p:nvSpPr>
        <p:spPr>
          <a:xfrm>
            <a:off x="728809" y="6796709"/>
            <a:ext cx="6090920" cy="1366520"/>
          </a:xfrm>
          <a:prstGeom prst="rect">
            <a:avLst/>
          </a:prstGeom>
        </p:spPr>
        <p:txBody>
          <a:bodyPr vert="horz" wrap="square" lIns="0" tIns="16510" rIns="0" bIns="0" rtlCol="0">
            <a:spAutoFit/>
          </a:bodyPr>
          <a:lstStyle/>
          <a:p>
            <a:pPr marL="194945" marR="139065" indent="-144780">
              <a:lnSpc>
                <a:spcPts val="969"/>
              </a:lnSpc>
              <a:spcBef>
                <a:spcPts val="130"/>
              </a:spcBef>
              <a:buSzPct val="118750"/>
              <a:buAutoNum type="arabicPeriod" startAt="3"/>
              <a:tabLst>
                <a:tab pos="195580" algn="l"/>
              </a:tabLst>
            </a:pPr>
            <a:r>
              <a:rPr sz="800" dirty="0">
                <a:latin typeface="Trebuchet MS"/>
                <a:cs typeface="Trebuchet MS"/>
              </a:rPr>
              <a:t>Without</a:t>
            </a:r>
            <a:r>
              <a:rPr sz="800" spc="-5" dirty="0">
                <a:latin typeface="Trebuchet MS"/>
                <a:cs typeface="Trebuchet MS"/>
              </a:rPr>
              <a:t> </a:t>
            </a:r>
            <a:r>
              <a:rPr sz="800" dirty="0">
                <a:latin typeface="Trebuchet MS"/>
                <a:cs typeface="Trebuchet MS"/>
              </a:rPr>
              <a:t>any</a:t>
            </a:r>
            <a:r>
              <a:rPr sz="800" spc="-5" dirty="0">
                <a:latin typeface="Trebuchet MS"/>
                <a:cs typeface="Trebuchet MS"/>
              </a:rPr>
              <a:t> </a:t>
            </a:r>
            <a:r>
              <a:rPr sz="800" dirty="0">
                <a:latin typeface="Trebuchet MS"/>
                <a:cs typeface="Trebuchet MS"/>
              </a:rPr>
              <a:t>permission</a:t>
            </a:r>
            <a:r>
              <a:rPr sz="800" spc="-5" dirty="0">
                <a:latin typeface="Trebuchet MS"/>
                <a:cs typeface="Trebuchet MS"/>
              </a:rPr>
              <a:t> </a:t>
            </a:r>
            <a:r>
              <a:rPr sz="800" dirty="0">
                <a:latin typeface="Trebuchet MS"/>
                <a:cs typeface="Trebuchet MS"/>
              </a:rPr>
              <a:t>of</a:t>
            </a:r>
            <a:r>
              <a:rPr sz="800" spc="-10" dirty="0">
                <a:latin typeface="Trebuchet MS"/>
                <a:cs typeface="Trebuchet MS"/>
              </a:rPr>
              <a:t> </a:t>
            </a:r>
            <a:r>
              <a:rPr sz="800" dirty="0">
                <a:latin typeface="Trebuchet MS"/>
                <a:cs typeface="Trebuchet MS"/>
              </a:rPr>
              <a:t>the Chief</a:t>
            </a:r>
            <a:r>
              <a:rPr sz="800" spc="-5" dirty="0">
                <a:latin typeface="Trebuchet MS"/>
                <a:cs typeface="Trebuchet MS"/>
              </a:rPr>
              <a:t> </a:t>
            </a:r>
            <a:r>
              <a:rPr sz="800" spc="-10" dirty="0">
                <a:latin typeface="Trebuchet MS"/>
                <a:cs typeface="Trebuchet MS"/>
              </a:rPr>
              <a:t>Controller </a:t>
            </a:r>
            <a:r>
              <a:rPr sz="800" dirty="0">
                <a:latin typeface="Trebuchet MS"/>
                <a:cs typeface="Trebuchet MS"/>
              </a:rPr>
              <a:t>of</a:t>
            </a:r>
            <a:r>
              <a:rPr sz="800" spc="-5" dirty="0">
                <a:latin typeface="Trebuchet MS"/>
                <a:cs typeface="Trebuchet MS"/>
              </a:rPr>
              <a:t> </a:t>
            </a:r>
            <a:r>
              <a:rPr sz="800" dirty="0">
                <a:latin typeface="Trebuchet MS"/>
                <a:cs typeface="Trebuchet MS"/>
              </a:rPr>
              <a:t>Imports</a:t>
            </a:r>
            <a:r>
              <a:rPr sz="800" spc="-5" dirty="0">
                <a:latin typeface="Trebuchet MS"/>
                <a:cs typeface="Trebuchet MS"/>
              </a:rPr>
              <a:t> </a:t>
            </a:r>
            <a:r>
              <a:rPr sz="800" dirty="0">
                <a:latin typeface="Trebuchet MS"/>
                <a:cs typeface="Trebuchet MS"/>
              </a:rPr>
              <a:t>&amp; Exports</a:t>
            </a:r>
            <a:r>
              <a:rPr sz="800" spc="-10" dirty="0">
                <a:latin typeface="Trebuchet MS"/>
                <a:cs typeface="Trebuchet MS"/>
              </a:rPr>
              <a:t> </a:t>
            </a:r>
            <a:r>
              <a:rPr sz="800" dirty="0">
                <a:latin typeface="Trebuchet MS"/>
                <a:cs typeface="Trebuchet MS"/>
              </a:rPr>
              <a:t>or</a:t>
            </a:r>
            <a:r>
              <a:rPr sz="800" spc="-5" dirty="0">
                <a:latin typeface="Trebuchet MS"/>
                <a:cs typeface="Trebuchet MS"/>
              </a:rPr>
              <a:t> </a:t>
            </a:r>
            <a:r>
              <a:rPr sz="800" dirty="0">
                <a:latin typeface="Trebuchet MS"/>
                <a:cs typeface="Trebuchet MS"/>
              </a:rPr>
              <a:t>any</a:t>
            </a:r>
            <a:r>
              <a:rPr sz="800" spc="-5" dirty="0">
                <a:latin typeface="Trebuchet MS"/>
                <a:cs typeface="Trebuchet MS"/>
              </a:rPr>
              <a:t> </a:t>
            </a:r>
            <a:r>
              <a:rPr sz="800" dirty="0">
                <a:latin typeface="Trebuchet MS"/>
                <a:cs typeface="Trebuchet MS"/>
              </a:rPr>
              <a:t>other</a:t>
            </a:r>
            <a:r>
              <a:rPr sz="800" spc="-10" dirty="0">
                <a:latin typeface="Trebuchet MS"/>
                <a:cs typeface="Trebuchet MS"/>
              </a:rPr>
              <a:t> </a:t>
            </a:r>
            <a:r>
              <a:rPr sz="800" dirty="0">
                <a:latin typeface="Trebuchet MS"/>
                <a:cs typeface="Trebuchet MS"/>
              </a:rPr>
              <a:t>oﬃcer</a:t>
            </a:r>
            <a:r>
              <a:rPr sz="800" spc="-5" dirty="0">
                <a:latin typeface="Trebuchet MS"/>
                <a:cs typeface="Trebuchet MS"/>
              </a:rPr>
              <a:t> </a:t>
            </a:r>
            <a:r>
              <a:rPr sz="800" dirty="0">
                <a:latin typeface="Trebuchet MS"/>
                <a:cs typeface="Trebuchet MS"/>
              </a:rPr>
              <a:t>authorized</a:t>
            </a:r>
            <a:r>
              <a:rPr sz="800" spc="-5" dirty="0">
                <a:latin typeface="Trebuchet MS"/>
                <a:cs typeface="Trebuchet MS"/>
              </a:rPr>
              <a:t> </a:t>
            </a:r>
            <a:r>
              <a:rPr sz="800" dirty="0">
                <a:latin typeface="Trebuchet MS"/>
                <a:cs typeface="Trebuchet MS"/>
              </a:rPr>
              <a:t>by</a:t>
            </a:r>
            <a:r>
              <a:rPr sz="800" spc="-10" dirty="0">
                <a:latin typeface="Trebuchet MS"/>
                <a:cs typeface="Trebuchet MS"/>
              </a:rPr>
              <a:t> him,</a:t>
            </a:r>
            <a:r>
              <a:rPr sz="800" spc="-5" dirty="0">
                <a:latin typeface="Trebuchet MS"/>
                <a:cs typeface="Trebuchet MS"/>
              </a:rPr>
              <a:t> </a:t>
            </a:r>
            <a:r>
              <a:rPr sz="800" dirty="0">
                <a:latin typeface="Trebuchet MS"/>
                <a:cs typeface="Trebuchet MS"/>
              </a:rPr>
              <a:t>This</a:t>
            </a:r>
            <a:r>
              <a:rPr sz="800" spc="-5" dirty="0">
                <a:latin typeface="Trebuchet MS"/>
                <a:cs typeface="Trebuchet MS"/>
              </a:rPr>
              <a:t> </a:t>
            </a:r>
            <a:r>
              <a:rPr sz="800" spc="-10" dirty="0">
                <a:latin typeface="Trebuchet MS"/>
                <a:cs typeface="Trebuchet MS"/>
              </a:rPr>
              <a:t>Registration Certiﬁcate</a:t>
            </a:r>
            <a:r>
              <a:rPr sz="800" spc="10" dirty="0">
                <a:latin typeface="Trebuchet MS"/>
                <a:cs typeface="Trebuchet MS"/>
              </a:rPr>
              <a:t> </a:t>
            </a:r>
            <a:r>
              <a:rPr sz="800" dirty="0">
                <a:latin typeface="Trebuchet MS"/>
                <a:cs typeface="Trebuchet MS"/>
              </a:rPr>
              <a:t>cannot</a:t>
            </a:r>
            <a:r>
              <a:rPr sz="800" spc="15" dirty="0">
                <a:latin typeface="Trebuchet MS"/>
                <a:cs typeface="Trebuchet MS"/>
              </a:rPr>
              <a:t> </a:t>
            </a:r>
            <a:r>
              <a:rPr sz="800" dirty="0">
                <a:latin typeface="Trebuchet MS"/>
                <a:cs typeface="Trebuchet MS"/>
              </a:rPr>
              <a:t>be</a:t>
            </a:r>
            <a:r>
              <a:rPr sz="800" spc="10" dirty="0">
                <a:latin typeface="Trebuchet MS"/>
                <a:cs typeface="Trebuchet MS"/>
              </a:rPr>
              <a:t> </a:t>
            </a:r>
            <a:r>
              <a:rPr sz="800" spc="-10" dirty="0">
                <a:latin typeface="Trebuchet MS"/>
                <a:cs typeface="Trebuchet MS"/>
              </a:rPr>
              <a:t>transferred.</a:t>
            </a:r>
            <a:endParaRPr sz="800" dirty="0">
              <a:latin typeface="Trebuchet MS"/>
              <a:cs typeface="Trebuchet MS"/>
            </a:endParaRPr>
          </a:p>
          <a:p>
            <a:pPr marL="194945" marR="43180" indent="-144780">
              <a:lnSpc>
                <a:spcPts val="969"/>
              </a:lnSpc>
              <a:spcBef>
                <a:spcPts val="330"/>
              </a:spcBef>
              <a:buSzPct val="118750"/>
              <a:buAutoNum type="arabicPeriod" startAt="3"/>
              <a:tabLst>
                <a:tab pos="195580" algn="l"/>
              </a:tabLst>
            </a:pPr>
            <a:r>
              <a:rPr sz="800" spc="-20" dirty="0">
                <a:latin typeface="Trebuchet MS"/>
                <a:cs typeface="Trebuchet MS"/>
              </a:rPr>
              <a:t>If</a:t>
            </a:r>
            <a:r>
              <a:rPr sz="800" spc="-10" dirty="0">
                <a:latin typeface="Trebuchet MS"/>
                <a:cs typeface="Trebuchet MS"/>
              </a:rPr>
              <a:t> </a:t>
            </a:r>
            <a:r>
              <a:rPr sz="800" dirty="0">
                <a:latin typeface="Trebuchet MS"/>
                <a:cs typeface="Trebuchet MS"/>
              </a:rPr>
              <a:t>any</a:t>
            </a:r>
            <a:r>
              <a:rPr sz="800" spc="-5" dirty="0">
                <a:latin typeface="Trebuchet MS"/>
                <a:cs typeface="Trebuchet MS"/>
              </a:rPr>
              <a:t> </a:t>
            </a:r>
            <a:r>
              <a:rPr sz="800" spc="-10" dirty="0">
                <a:latin typeface="Trebuchet MS"/>
                <a:cs typeface="Trebuchet MS"/>
              </a:rPr>
              <a:t>Importer,</a:t>
            </a:r>
            <a:r>
              <a:rPr sz="800" spc="-5" dirty="0">
                <a:latin typeface="Trebuchet MS"/>
                <a:cs typeface="Trebuchet MS"/>
              </a:rPr>
              <a:t> </a:t>
            </a:r>
            <a:r>
              <a:rPr sz="800" dirty="0">
                <a:latin typeface="Trebuchet MS"/>
                <a:cs typeface="Trebuchet MS"/>
              </a:rPr>
              <a:t>Exporter</a:t>
            </a:r>
            <a:r>
              <a:rPr sz="800" spc="-5" dirty="0">
                <a:latin typeface="Trebuchet MS"/>
                <a:cs typeface="Trebuchet MS"/>
              </a:rPr>
              <a:t> </a:t>
            </a:r>
            <a:r>
              <a:rPr sz="800" dirty="0">
                <a:latin typeface="Trebuchet MS"/>
                <a:cs typeface="Trebuchet MS"/>
              </a:rPr>
              <a:t>&amp;</a:t>
            </a:r>
            <a:r>
              <a:rPr sz="800" spc="-5" dirty="0">
                <a:latin typeface="Trebuchet MS"/>
                <a:cs typeface="Trebuchet MS"/>
              </a:rPr>
              <a:t> </a:t>
            </a:r>
            <a:r>
              <a:rPr sz="800" dirty="0">
                <a:latin typeface="Trebuchet MS"/>
                <a:cs typeface="Trebuchet MS"/>
              </a:rPr>
              <a:t>Indentor</a:t>
            </a:r>
            <a:r>
              <a:rPr sz="800" spc="-5" dirty="0">
                <a:latin typeface="Trebuchet MS"/>
                <a:cs typeface="Trebuchet MS"/>
              </a:rPr>
              <a:t> </a:t>
            </a:r>
            <a:r>
              <a:rPr sz="800" dirty="0">
                <a:latin typeface="Trebuchet MS"/>
                <a:cs typeface="Trebuchet MS"/>
              </a:rPr>
              <a:t>violates</a:t>
            </a:r>
            <a:r>
              <a:rPr sz="800" spc="-5" dirty="0">
                <a:latin typeface="Trebuchet MS"/>
                <a:cs typeface="Trebuchet MS"/>
              </a:rPr>
              <a:t> </a:t>
            </a:r>
            <a:r>
              <a:rPr sz="800" dirty="0">
                <a:latin typeface="Trebuchet MS"/>
                <a:cs typeface="Trebuchet MS"/>
              </a:rPr>
              <a:t>any</a:t>
            </a:r>
            <a:r>
              <a:rPr sz="800" spc="-5" dirty="0">
                <a:latin typeface="Trebuchet MS"/>
                <a:cs typeface="Trebuchet MS"/>
              </a:rPr>
              <a:t> </a:t>
            </a:r>
            <a:r>
              <a:rPr sz="800" dirty="0">
                <a:latin typeface="Trebuchet MS"/>
                <a:cs typeface="Trebuchet MS"/>
              </a:rPr>
              <a:t>provisions</a:t>
            </a:r>
            <a:r>
              <a:rPr sz="800" spc="-10" dirty="0">
                <a:latin typeface="Trebuchet MS"/>
                <a:cs typeface="Trebuchet MS"/>
              </a:rPr>
              <a:t> </a:t>
            </a:r>
            <a:r>
              <a:rPr sz="800" dirty="0">
                <a:latin typeface="Trebuchet MS"/>
                <a:cs typeface="Trebuchet MS"/>
              </a:rPr>
              <a:t>of</a:t>
            </a:r>
            <a:r>
              <a:rPr sz="800" spc="-5" dirty="0">
                <a:latin typeface="Trebuchet MS"/>
                <a:cs typeface="Trebuchet MS"/>
              </a:rPr>
              <a:t> </a:t>
            </a:r>
            <a:r>
              <a:rPr sz="800" dirty="0">
                <a:latin typeface="Trebuchet MS"/>
                <a:cs typeface="Trebuchet MS"/>
              </a:rPr>
              <a:t>the Importers,</a:t>
            </a:r>
            <a:r>
              <a:rPr sz="800" spc="-5" dirty="0">
                <a:latin typeface="Trebuchet MS"/>
                <a:cs typeface="Trebuchet MS"/>
              </a:rPr>
              <a:t> </a:t>
            </a:r>
            <a:r>
              <a:rPr sz="800" dirty="0">
                <a:latin typeface="Trebuchet MS"/>
                <a:cs typeface="Trebuchet MS"/>
              </a:rPr>
              <a:t>Exporters</a:t>
            </a:r>
            <a:r>
              <a:rPr sz="800" spc="-10" dirty="0">
                <a:latin typeface="Trebuchet MS"/>
                <a:cs typeface="Trebuchet MS"/>
              </a:rPr>
              <a:t> </a:t>
            </a:r>
            <a:r>
              <a:rPr sz="800" dirty="0">
                <a:latin typeface="Trebuchet MS"/>
                <a:cs typeface="Trebuchet MS"/>
              </a:rPr>
              <a:t>&amp; Indentors</a:t>
            </a:r>
            <a:r>
              <a:rPr sz="800" spc="-5" dirty="0">
                <a:latin typeface="Trebuchet MS"/>
                <a:cs typeface="Trebuchet MS"/>
              </a:rPr>
              <a:t> </a:t>
            </a:r>
            <a:r>
              <a:rPr sz="800" dirty="0">
                <a:latin typeface="Trebuchet MS"/>
                <a:cs typeface="Trebuchet MS"/>
              </a:rPr>
              <a:t>(Registration)</a:t>
            </a:r>
            <a:r>
              <a:rPr sz="800" spc="-5" dirty="0">
                <a:latin typeface="Trebuchet MS"/>
                <a:cs typeface="Trebuchet MS"/>
              </a:rPr>
              <a:t> </a:t>
            </a:r>
            <a:r>
              <a:rPr sz="800" spc="-10" dirty="0">
                <a:latin typeface="Trebuchet MS"/>
                <a:cs typeface="Trebuchet MS"/>
              </a:rPr>
              <a:t>Order, </a:t>
            </a:r>
            <a:r>
              <a:rPr sz="800" spc="-20" dirty="0">
                <a:latin typeface="Trebuchet MS"/>
                <a:cs typeface="Trebuchet MS"/>
              </a:rPr>
              <a:t>1981</a:t>
            </a:r>
            <a:r>
              <a:rPr sz="800" spc="200" dirty="0">
                <a:latin typeface="Trebuchet MS"/>
                <a:cs typeface="Trebuchet MS"/>
              </a:rPr>
              <a:t> </a:t>
            </a:r>
            <a:r>
              <a:rPr sz="800" dirty="0">
                <a:latin typeface="Trebuchet MS"/>
                <a:cs typeface="Trebuchet MS"/>
              </a:rPr>
              <a:t>or</a:t>
            </a:r>
            <a:r>
              <a:rPr sz="800" spc="15" dirty="0">
                <a:latin typeface="Trebuchet MS"/>
                <a:cs typeface="Trebuchet MS"/>
              </a:rPr>
              <a:t> </a:t>
            </a:r>
            <a:r>
              <a:rPr sz="800" dirty="0">
                <a:latin typeface="Trebuchet MS"/>
                <a:cs typeface="Trebuchet MS"/>
              </a:rPr>
              <a:t>any</a:t>
            </a:r>
            <a:r>
              <a:rPr sz="800" spc="15" dirty="0">
                <a:latin typeface="Trebuchet MS"/>
                <a:cs typeface="Trebuchet MS"/>
              </a:rPr>
              <a:t> </a:t>
            </a:r>
            <a:r>
              <a:rPr sz="800" dirty="0">
                <a:latin typeface="Trebuchet MS"/>
                <a:cs typeface="Trebuchet MS"/>
              </a:rPr>
              <a:t>other</a:t>
            </a:r>
            <a:r>
              <a:rPr sz="800" spc="15" dirty="0">
                <a:latin typeface="Trebuchet MS"/>
                <a:cs typeface="Trebuchet MS"/>
              </a:rPr>
              <a:t> </a:t>
            </a:r>
            <a:r>
              <a:rPr sz="800" dirty="0">
                <a:latin typeface="Trebuchet MS"/>
                <a:cs typeface="Trebuchet MS"/>
              </a:rPr>
              <a:t>laws,</a:t>
            </a:r>
            <a:r>
              <a:rPr sz="800" spc="20" dirty="0">
                <a:latin typeface="Trebuchet MS"/>
                <a:cs typeface="Trebuchet MS"/>
              </a:rPr>
              <a:t> </a:t>
            </a:r>
            <a:r>
              <a:rPr sz="800" dirty="0">
                <a:latin typeface="Trebuchet MS"/>
                <a:cs typeface="Trebuchet MS"/>
              </a:rPr>
              <a:t>the</a:t>
            </a:r>
            <a:r>
              <a:rPr sz="800" spc="20" dirty="0">
                <a:latin typeface="Trebuchet MS"/>
                <a:cs typeface="Trebuchet MS"/>
              </a:rPr>
              <a:t> </a:t>
            </a:r>
            <a:r>
              <a:rPr sz="800" dirty="0">
                <a:latin typeface="Trebuchet MS"/>
                <a:cs typeface="Trebuchet MS"/>
              </a:rPr>
              <a:t>registration</a:t>
            </a:r>
            <a:r>
              <a:rPr sz="800" spc="25" dirty="0">
                <a:latin typeface="Trebuchet MS"/>
                <a:cs typeface="Trebuchet MS"/>
              </a:rPr>
              <a:t> </a:t>
            </a:r>
            <a:r>
              <a:rPr sz="800" dirty="0">
                <a:latin typeface="Trebuchet MS"/>
                <a:cs typeface="Trebuchet MS"/>
              </a:rPr>
              <a:t>may</a:t>
            </a:r>
            <a:r>
              <a:rPr sz="800" spc="15" dirty="0">
                <a:latin typeface="Trebuchet MS"/>
                <a:cs typeface="Trebuchet MS"/>
              </a:rPr>
              <a:t> </a:t>
            </a:r>
            <a:r>
              <a:rPr sz="800" dirty="0">
                <a:latin typeface="Trebuchet MS"/>
                <a:cs typeface="Trebuchet MS"/>
              </a:rPr>
              <a:t>be</a:t>
            </a:r>
            <a:r>
              <a:rPr sz="800" spc="15" dirty="0">
                <a:latin typeface="Trebuchet MS"/>
                <a:cs typeface="Trebuchet MS"/>
              </a:rPr>
              <a:t> </a:t>
            </a:r>
            <a:r>
              <a:rPr sz="800" dirty="0">
                <a:latin typeface="Trebuchet MS"/>
                <a:cs typeface="Trebuchet MS"/>
              </a:rPr>
              <a:t>suspended</a:t>
            </a:r>
            <a:r>
              <a:rPr sz="800" spc="25" dirty="0">
                <a:latin typeface="Trebuchet MS"/>
                <a:cs typeface="Trebuchet MS"/>
              </a:rPr>
              <a:t> </a:t>
            </a:r>
            <a:r>
              <a:rPr sz="800" dirty="0">
                <a:latin typeface="Trebuchet MS"/>
                <a:cs typeface="Trebuchet MS"/>
              </a:rPr>
              <a:t>or</a:t>
            </a:r>
            <a:r>
              <a:rPr sz="800" spc="15" dirty="0">
                <a:latin typeface="Trebuchet MS"/>
                <a:cs typeface="Trebuchet MS"/>
              </a:rPr>
              <a:t> </a:t>
            </a:r>
            <a:r>
              <a:rPr sz="800" spc="-10" dirty="0">
                <a:latin typeface="Trebuchet MS"/>
                <a:cs typeface="Trebuchet MS"/>
              </a:rPr>
              <a:t>cancelled.</a:t>
            </a:r>
            <a:endParaRPr sz="800" dirty="0">
              <a:latin typeface="Trebuchet MS"/>
              <a:cs typeface="Trebuchet MS"/>
            </a:endParaRPr>
          </a:p>
          <a:p>
            <a:pPr marL="194945" marR="231140" indent="-144780">
              <a:lnSpc>
                <a:spcPts val="969"/>
              </a:lnSpc>
              <a:spcBef>
                <a:spcPts val="330"/>
              </a:spcBef>
              <a:buSzPct val="118750"/>
              <a:buAutoNum type="arabicPeriod" startAt="3"/>
              <a:tabLst>
                <a:tab pos="195580" algn="l"/>
              </a:tabLst>
            </a:pPr>
            <a:r>
              <a:rPr sz="800" dirty="0">
                <a:latin typeface="Trebuchet MS"/>
                <a:cs typeface="Trebuchet MS"/>
              </a:rPr>
              <a:t>Any</a:t>
            </a:r>
            <a:r>
              <a:rPr sz="800" spc="20" dirty="0">
                <a:latin typeface="Trebuchet MS"/>
                <a:cs typeface="Trebuchet MS"/>
              </a:rPr>
              <a:t> </a:t>
            </a:r>
            <a:r>
              <a:rPr sz="800" dirty="0">
                <a:latin typeface="Trebuchet MS"/>
                <a:cs typeface="Trebuchet MS"/>
              </a:rPr>
              <a:t>kind</a:t>
            </a:r>
            <a:r>
              <a:rPr sz="800" spc="20" dirty="0">
                <a:latin typeface="Trebuchet MS"/>
                <a:cs typeface="Trebuchet MS"/>
              </a:rPr>
              <a:t> </a:t>
            </a:r>
            <a:r>
              <a:rPr sz="800" dirty="0">
                <a:latin typeface="Trebuchet MS"/>
                <a:cs typeface="Trebuchet MS"/>
              </a:rPr>
              <a:t>of</a:t>
            </a:r>
            <a:r>
              <a:rPr sz="800" spc="20" dirty="0">
                <a:latin typeface="Trebuchet MS"/>
                <a:cs typeface="Trebuchet MS"/>
              </a:rPr>
              <a:t> </a:t>
            </a:r>
            <a:r>
              <a:rPr sz="800" spc="-10" dirty="0">
                <a:latin typeface="Trebuchet MS"/>
                <a:cs typeface="Trebuchet MS"/>
              </a:rPr>
              <a:t>fraud,</a:t>
            </a:r>
            <a:r>
              <a:rPr sz="800" spc="20" dirty="0">
                <a:latin typeface="Trebuchet MS"/>
                <a:cs typeface="Trebuchet MS"/>
              </a:rPr>
              <a:t> </a:t>
            </a:r>
            <a:r>
              <a:rPr sz="800" dirty="0">
                <a:latin typeface="Trebuchet MS"/>
                <a:cs typeface="Trebuchet MS"/>
              </a:rPr>
              <a:t>forgery</a:t>
            </a:r>
            <a:r>
              <a:rPr sz="800" spc="20" dirty="0">
                <a:latin typeface="Trebuchet MS"/>
                <a:cs typeface="Trebuchet MS"/>
              </a:rPr>
              <a:t> </a:t>
            </a:r>
            <a:r>
              <a:rPr sz="800" dirty="0">
                <a:latin typeface="Trebuchet MS"/>
                <a:cs typeface="Trebuchet MS"/>
              </a:rPr>
              <a:t>and</a:t>
            </a:r>
            <a:r>
              <a:rPr sz="800" spc="30" dirty="0">
                <a:latin typeface="Trebuchet MS"/>
                <a:cs typeface="Trebuchet MS"/>
              </a:rPr>
              <a:t> </a:t>
            </a:r>
            <a:r>
              <a:rPr sz="800" dirty="0">
                <a:latin typeface="Trebuchet MS"/>
                <a:cs typeface="Trebuchet MS"/>
              </a:rPr>
              <a:t>misdeclaration</a:t>
            </a:r>
            <a:r>
              <a:rPr sz="800" spc="20" dirty="0">
                <a:latin typeface="Trebuchet MS"/>
                <a:cs typeface="Trebuchet MS"/>
              </a:rPr>
              <a:t> </a:t>
            </a:r>
            <a:r>
              <a:rPr sz="800" dirty="0">
                <a:latin typeface="Trebuchet MS"/>
                <a:cs typeface="Trebuchet MS"/>
              </a:rPr>
              <a:t>is</a:t>
            </a:r>
            <a:r>
              <a:rPr sz="800" spc="20" dirty="0">
                <a:latin typeface="Trebuchet MS"/>
                <a:cs typeface="Trebuchet MS"/>
              </a:rPr>
              <a:t> </a:t>
            </a:r>
            <a:r>
              <a:rPr sz="800" dirty="0">
                <a:latin typeface="Trebuchet MS"/>
                <a:cs typeface="Trebuchet MS"/>
              </a:rPr>
              <a:t>punishable</a:t>
            </a:r>
            <a:r>
              <a:rPr sz="800" spc="20" dirty="0">
                <a:latin typeface="Trebuchet MS"/>
                <a:cs typeface="Trebuchet MS"/>
              </a:rPr>
              <a:t> </a:t>
            </a:r>
            <a:r>
              <a:rPr sz="800" dirty="0">
                <a:latin typeface="Trebuchet MS"/>
                <a:cs typeface="Trebuchet MS"/>
              </a:rPr>
              <a:t>under</a:t>
            </a:r>
            <a:r>
              <a:rPr sz="800" spc="20" dirty="0">
                <a:latin typeface="Trebuchet MS"/>
                <a:cs typeface="Trebuchet MS"/>
              </a:rPr>
              <a:t> </a:t>
            </a:r>
            <a:r>
              <a:rPr sz="800" dirty="0">
                <a:latin typeface="Trebuchet MS"/>
                <a:cs typeface="Trebuchet MS"/>
              </a:rPr>
              <a:t>ICT</a:t>
            </a:r>
            <a:r>
              <a:rPr sz="800" spc="20" dirty="0">
                <a:latin typeface="Trebuchet MS"/>
                <a:cs typeface="Trebuchet MS"/>
              </a:rPr>
              <a:t> </a:t>
            </a:r>
            <a:r>
              <a:rPr sz="800" spc="-20" dirty="0">
                <a:latin typeface="Trebuchet MS"/>
                <a:cs typeface="Trebuchet MS"/>
              </a:rPr>
              <a:t>Act,</a:t>
            </a:r>
            <a:r>
              <a:rPr sz="800" spc="20" dirty="0">
                <a:latin typeface="Trebuchet MS"/>
                <a:cs typeface="Trebuchet MS"/>
              </a:rPr>
              <a:t> </a:t>
            </a:r>
            <a:r>
              <a:rPr sz="800" dirty="0">
                <a:latin typeface="Trebuchet MS"/>
                <a:cs typeface="Trebuchet MS"/>
              </a:rPr>
              <a:t>2006</a:t>
            </a:r>
            <a:r>
              <a:rPr sz="800" spc="20" dirty="0">
                <a:latin typeface="Trebuchet MS"/>
                <a:cs typeface="Trebuchet MS"/>
              </a:rPr>
              <a:t> </a:t>
            </a:r>
            <a:r>
              <a:rPr sz="800" dirty="0">
                <a:latin typeface="Trebuchet MS"/>
                <a:cs typeface="Trebuchet MS"/>
              </a:rPr>
              <a:t>and</a:t>
            </a:r>
            <a:r>
              <a:rPr sz="800" spc="20" dirty="0">
                <a:latin typeface="Trebuchet MS"/>
                <a:cs typeface="Trebuchet MS"/>
              </a:rPr>
              <a:t> </a:t>
            </a:r>
            <a:r>
              <a:rPr sz="800" dirty="0">
                <a:latin typeface="Trebuchet MS"/>
                <a:cs typeface="Trebuchet MS"/>
              </a:rPr>
              <a:t>in</a:t>
            </a:r>
            <a:r>
              <a:rPr sz="800" spc="20" dirty="0">
                <a:latin typeface="Trebuchet MS"/>
                <a:cs typeface="Trebuchet MS"/>
              </a:rPr>
              <a:t> </a:t>
            </a:r>
            <a:r>
              <a:rPr sz="800" dirty="0">
                <a:latin typeface="Trebuchet MS"/>
                <a:cs typeface="Trebuchet MS"/>
              </a:rPr>
              <a:t>such</a:t>
            </a:r>
            <a:r>
              <a:rPr sz="800" spc="25" dirty="0">
                <a:latin typeface="Trebuchet MS"/>
                <a:cs typeface="Trebuchet MS"/>
              </a:rPr>
              <a:t> </a:t>
            </a:r>
            <a:r>
              <a:rPr sz="800" dirty="0">
                <a:latin typeface="Trebuchet MS"/>
                <a:cs typeface="Trebuchet MS"/>
              </a:rPr>
              <a:t>cases</a:t>
            </a:r>
            <a:r>
              <a:rPr sz="800" spc="25" dirty="0">
                <a:latin typeface="Trebuchet MS"/>
                <a:cs typeface="Trebuchet MS"/>
              </a:rPr>
              <a:t> </a:t>
            </a:r>
            <a:r>
              <a:rPr sz="800" dirty="0">
                <a:latin typeface="Trebuchet MS"/>
                <a:cs typeface="Trebuchet MS"/>
              </a:rPr>
              <a:t>the</a:t>
            </a:r>
            <a:r>
              <a:rPr sz="800" spc="30" dirty="0">
                <a:latin typeface="Trebuchet MS"/>
                <a:cs typeface="Trebuchet MS"/>
              </a:rPr>
              <a:t> </a:t>
            </a:r>
            <a:r>
              <a:rPr sz="800" dirty="0">
                <a:latin typeface="Trebuchet MS"/>
                <a:cs typeface="Trebuchet MS"/>
              </a:rPr>
              <a:t>registration</a:t>
            </a:r>
            <a:r>
              <a:rPr sz="800" spc="25" dirty="0">
                <a:latin typeface="Trebuchet MS"/>
                <a:cs typeface="Trebuchet MS"/>
              </a:rPr>
              <a:t> </a:t>
            </a:r>
            <a:r>
              <a:rPr sz="800" dirty="0">
                <a:latin typeface="Trebuchet MS"/>
                <a:cs typeface="Trebuchet MS"/>
              </a:rPr>
              <a:t>may</a:t>
            </a:r>
            <a:r>
              <a:rPr sz="800" spc="20" dirty="0">
                <a:latin typeface="Trebuchet MS"/>
                <a:cs typeface="Trebuchet MS"/>
              </a:rPr>
              <a:t> </a:t>
            </a:r>
            <a:r>
              <a:rPr sz="800" spc="-25" dirty="0">
                <a:latin typeface="Trebuchet MS"/>
                <a:cs typeface="Trebuchet MS"/>
              </a:rPr>
              <a:t>be </a:t>
            </a:r>
            <a:r>
              <a:rPr sz="800" dirty="0">
                <a:latin typeface="Trebuchet MS"/>
                <a:cs typeface="Trebuchet MS"/>
              </a:rPr>
              <a:t>suspended</a:t>
            </a:r>
            <a:r>
              <a:rPr sz="800" spc="35" dirty="0">
                <a:latin typeface="Trebuchet MS"/>
                <a:cs typeface="Trebuchet MS"/>
              </a:rPr>
              <a:t> </a:t>
            </a:r>
            <a:r>
              <a:rPr sz="800" dirty="0">
                <a:latin typeface="Trebuchet MS"/>
                <a:cs typeface="Trebuchet MS"/>
              </a:rPr>
              <a:t>or</a:t>
            </a:r>
            <a:r>
              <a:rPr sz="800" spc="30" dirty="0">
                <a:latin typeface="Trebuchet MS"/>
                <a:cs typeface="Trebuchet MS"/>
              </a:rPr>
              <a:t> </a:t>
            </a:r>
            <a:r>
              <a:rPr sz="800" dirty="0">
                <a:latin typeface="Trebuchet MS"/>
                <a:cs typeface="Trebuchet MS"/>
              </a:rPr>
              <a:t>cancelled</a:t>
            </a:r>
            <a:r>
              <a:rPr sz="800" spc="35" dirty="0">
                <a:latin typeface="Trebuchet MS"/>
                <a:cs typeface="Trebuchet MS"/>
              </a:rPr>
              <a:t> </a:t>
            </a:r>
            <a:r>
              <a:rPr sz="800" dirty="0">
                <a:latin typeface="Trebuchet MS"/>
                <a:cs typeface="Trebuchet MS"/>
              </a:rPr>
              <a:t>by</a:t>
            </a:r>
            <a:r>
              <a:rPr sz="800" spc="30" dirty="0">
                <a:latin typeface="Trebuchet MS"/>
                <a:cs typeface="Trebuchet MS"/>
              </a:rPr>
              <a:t> </a:t>
            </a:r>
            <a:r>
              <a:rPr sz="800" dirty="0">
                <a:latin typeface="Trebuchet MS"/>
                <a:cs typeface="Trebuchet MS"/>
              </a:rPr>
              <a:t>the</a:t>
            </a:r>
            <a:r>
              <a:rPr sz="800" spc="35" dirty="0">
                <a:latin typeface="Trebuchet MS"/>
                <a:cs typeface="Trebuchet MS"/>
              </a:rPr>
              <a:t> </a:t>
            </a:r>
            <a:r>
              <a:rPr sz="800" spc="-10" dirty="0">
                <a:latin typeface="Trebuchet MS"/>
                <a:cs typeface="Trebuchet MS"/>
              </a:rPr>
              <a:t>Authority.</a:t>
            </a:r>
            <a:endParaRPr sz="800" dirty="0">
              <a:latin typeface="Trebuchet MS"/>
              <a:cs typeface="Trebuchet MS"/>
            </a:endParaRPr>
          </a:p>
          <a:p>
            <a:pPr marL="195580" indent="-144780">
              <a:lnSpc>
                <a:spcPct val="100000"/>
              </a:lnSpc>
              <a:spcBef>
                <a:spcPts val="280"/>
              </a:spcBef>
              <a:buSzPct val="118750"/>
              <a:buAutoNum type="arabicPeriod" startAt="3"/>
              <a:tabLst>
                <a:tab pos="195580" algn="l"/>
              </a:tabLst>
            </a:pPr>
            <a:r>
              <a:rPr sz="1200" baseline="3472" dirty="0">
                <a:latin typeface="Trebuchet MS"/>
                <a:cs typeface="Trebuchet MS"/>
              </a:rPr>
              <a:t>The</a:t>
            </a:r>
            <a:r>
              <a:rPr sz="1200" spc="22" baseline="3472" dirty="0">
                <a:latin typeface="Trebuchet MS"/>
                <a:cs typeface="Trebuchet MS"/>
              </a:rPr>
              <a:t> </a:t>
            </a:r>
            <a:r>
              <a:rPr sz="1200" baseline="3472" dirty="0">
                <a:latin typeface="Trebuchet MS"/>
                <a:cs typeface="Trebuchet MS"/>
              </a:rPr>
              <a:t>authority</a:t>
            </a:r>
            <a:r>
              <a:rPr sz="1200" spc="22" baseline="3472" dirty="0">
                <a:latin typeface="Trebuchet MS"/>
                <a:cs typeface="Trebuchet MS"/>
              </a:rPr>
              <a:t> </a:t>
            </a:r>
            <a:r>
              <a:rPr sz="1200" baseline="3472" dirty="0">
                <a:latin typeface="Trebuchet MS"/>
                <a:cs typeface="Trebuchet MS"/>
              </a:rPr>
              <a:t>reserves</a:t>
            </a:r>
            <a:r>
              <a:rPr sz="1200" spc="37" baseline="3472" dirty="0">
                <a:latin typeface="Trebuchet MS"/>
                <a:cs typeface="Trebuchet MS"/>
              </a:rPr>
              <a:t> </a:t>
            </a:r>
            <a:r>
              <a:rPr sz="1200" baseline="3472" dirty="0">
                <a:latin typeface="Trebuchet MS"/>
                <a:cs typeface="Trebuchet MS"/>
              </a:rPr>
              <a:t>the</a:t>
            </a:r>
            <a:r>
              <a:rPr sz="1200" spc="30" baseline="3472" dirty="0">
                <a:latin typeface="Trebuchet MS"/>
                <a:cs typeface="Trebuchet MS"/>
              </a:rPr>
              <a:t> </a:t>
            </a:r>
            <a:r>
              <a:rPr sz="1200" baseline="3472" dirty="0">
                <a:latin typeface="Trebuchet MS"/>
                <a:cs typeface="Trebuchet MS"/>
              </a:rPr>
              <a:t>right</a:t>
            </a:r>
            <a:r>
              <a:rPr sz="1200" spc="37" baseline="3472" dirty="0">
                <a:latin typeface="Trebuchet MS"/>
                <a:cs typeface="Trebuchet MS"/>
              </a:rPr>
              <a:t> </a:t>
            </a:r>
            <a:r>
              <a:rPr sz="1200" baseline="3472" dirty="0">
                <a:latin typeface="Trebuchet MS"/>
                <a:cs typeface="Trebuchet MS"/>
              </a:rPr>
              <a:t>to</a:t>
            </a:r>
            <a:r>
              <a:rPr sz="1200" spc="30" baseline="3472" dirty="0">
                <a:latin typeface="Trebuchet MS"/>
                <a:cs typeface="Trebuchet MS"/>
              </a:rPr>
              <a:t> </a:t>
            </a:r>
            <a:r>
              <a:rPr sz="1200" baseline="3472" dirty="0">
                <a:latin typeface="Trebuchet MS"/>
                <a:cs typeface="Trebuchet MS"/>
              </a:rPr>
              <a:t>cancel</a:t>
            </a:r>
            <a:r>
              <a:rPr sz="1200" spc="37" baseline="3472" dirty="0">
                <a:latin typeface="Trebuchet MS"/>
                <a:cs typeface="Trebuchet MS"/>
              </a:rPr>
              <a:t> </a:t>
            </a:r>
            <a:r>
              <a:rPr sz="1200" baseline="3472" dirty="0">
                <a:latin typeface="Trebuchet MS"/>
                <a:cs typeface="Trebuchet MS"/>
              </a:rPr>
              <a:t>the</a:t>
            </a:r>
            <a:r>
              <a:rPr sz="1200" spc="30" baseline="3472" dirty="0">
                <a:latin typeface="Trebuchet MS"/>
                <a:cs typeface="Trebuchet MS"/>
              </a:rPr>
              <a:t> </a:t>
            </a:r>
            <a:r>
              <a:rPr sz="1200" baseline="3472" dirty="0">
                <a:latin typeface="Trebuchet MS"/>
                <a:cs typeface="Trebuchet MS"/>
              </a:rPr>
              <a:t>registration</a:t>
            </a:r>
            <a:r>
              <a:rPr sz="1200" spc="37" baseline="3472" dirty="0">
                <a:latin typeface="Trebuchet MS"/>
                <a:cs typeface="Trebuchet MS"/>
              </a:rPr>
              <a:t> </a:t>
            </a:r>
            <a:r>
              <a:rPr sz="1200" spc="-15" baseline="3472" dirty="0">
                <a:latin typeface="Trebuchet MS"/>
                <a:cs typeface="Trebuchet MS"/>
              </a:rPr>
              <a:t>certiﬁcate</a:t>
            </a:r>
            <a:r>
              <a:rPr sz="1200" spc="37" baseline="3472" dirty="0">
                <a:latin typeface="Trebuchet MS"/>
                <a:cs typeface="Trebuchet MS"/>
              </a:rPr>
              <a:t> </a:t>
            </a:r>
            <a:r>
              <a:rPr sz="1200" baseline="3472" dirty="0">
                <a:latin typeface="Trebuchet MS"/>
                <a:cs typeface="Trebuchet MS"/>
              </a:rPr>
              <a:t>at</a:t>
            </a:r>
            <a:r>
              <a:rPr sz="1200" spc="22" baseline="3472" dirty="0">
                <a:latin typeface="Trebuchet MS"/>
                <a:cs typeface="Trebuchet MS"/>
              </a:rPr>
              <a:t> </a:t>
            </a:r>
            <a:r>
              <a:rPr sz="1200" baseline="3472" dirty="0">
                <a:latin typeface="Trebuchet MS"/>
                <a:cs typeface="Trebuchet MS"/>
              </a:rPr>
              <a:t>any</a:t>
            </a:r>
            <a:r>
              <a:rPr sz="1200" spc="22" baseline="3472" dirty="0">
                <a:latin typeface="Trebuchet MS"/>
                <a:cs typeface="Trebuchet MS"/>
              </a:rPr>
              <a:t> </a:t>
            </a:r>
            <a:r>
              <a:rPr sz="1200" baseline="3472" dirty="0">
                <a:latin typeface="Trebuchet MS"/>
                <a:cs typeface="Trebuchet MS"/>
              </a:rPr>
              <a:t>time</a:t>
            </a:r>
            <a:r>
              <a:rPr sz="1200" spc="37" baseline="3472" dirty="0">
                <a:latin typeface="Trebuchet MS"/>
                <a:cs typeface="Trebuchet MS"/>
              </a:rPr>
              <a:t> </a:t>
            </a:r>
            <a:r>
              <a:rPr sz="1200" spc="-15" baseline="3472" dirty="0">
                <a:latin typeface="Trebuchet MS"/>
                <a:cs typeface="Trebuchet MS"/>
              </a:rPr>
              <a:t>without</a:t>
            </a:r>
            <a:r>
              <a:rPr sz="1200" spc="30" baseline="3472" dirty="0">
                <a:latin typeface="Trebuchet MS"/>
                <a:cs typeface="Trebuchet MS"/>
              </a:rPr>
              <a:t> </a:t>
            </a:r>
            <a:r>
              <a:rPr sz="1200" baseline="3472" dirty="0">
                <a:latin typeface="Trebuchet MS"/>
                <a:cs typeface="Trebuchet MS"/>
              </a:rPr>
              <a:t>assigning</a:t>
            </a:r>
            <a:r>
              <a:rPr sz="1200" spc="30" baseline="3472" dirty="0">
                <a:latin typeface="Trebuchet MS"/>
                <a:cs typeface="Trebuchet MS"/>
              </a:rPr>
              <a:t> </a:t>
            </a:r>
            <a:r>
              <a:rPr sz="1200" baseline="3472" dirty="0">
                <a:latin typeface="Trebuchet MS"/>
                <a:cs typeface="Trebuchet MS"/>
              </a:rPr>
              <a:t>any</a:t>
            </a:r>
            <a:r>
              <a:rPr sz="1200" spc="22" baseline="3472" dirty="0">
                <a:latin typeface="Trebuchet MS"/>
                <a:cs typeface="Trebuchet MS"/>
              </a:rPr>
              <a:t> </a:t>
            </a:r>
            <a:r>
              <a:rPr sz="1200" baseline="3472" dirty="0">
                <a:latin typeface="Trebuchet MS"/>
                <a:cs typeface="Trebuchet MS"/>
              </a:rPr>
              <a:t>reason</a:t>
            </a:r>
            <a:r>
              <a:rPr sz="1200" spc="37" baseline="3472" dirty="0">
                <a:latin typeface="Trebuchet MS"/>
                <a:cs typeface="Trebuchet MS"/>
              </a:rPr>
              <a:t> </a:t>
            </a:r>
            <a:r>
              <a:rPr sz="1200" spc="-15" baseline="3472" dirty="0">
                <a:latin typeface="Trebuchet MS"/>
                <a:cs typeface="Trebuchet MS"/>
              </a:rPr>
              <a:t>whatsoever.</a:t>
            </a:r>
            <a:endParaRPr sz="1200" baseline="3472" dirty="0">
              <a:latin typeface="Trebuchet MS"/>
              <a:cs typeface="Trebuchet MS"/>
            </a:endParaRPr>
          </a:p>
          <a:p>
            <a:pPr>
              <a:lnSpc>
                <a:spcPct val="100000"/>
              </a:lnSpc>
              <a:spcBef>
                <a:spcPts val="40"/>
              </a:spcBef>
            </a:pPr>
            <a:endParaRPr sz="1400" dirty="0">
              <a:latin typeface="Trebuchet MS"/>
              <a:cs typeface="Trebuchet MS"/>
            </a:endParaRPr>
          </a:p>
          <a:p>
            <a:pPr marL="6350" algn="ctr">
              <a:lnSpc>
                <a:spcPct val="100000"/>
              </a:lnSpc>
            </a:pPr>
            <a:r>
              <a:rPr sz="800" b="1" u="sng" dirty="0">
                <a:uFill>
                  <a:solidFill>
                    <a:srgbClr val="000000"/>
                  </a:solidFill>
                </a:uFill>
                <a:latin typeface="Trebuchet MS"/>
                <a:cs typeface="Trebuchet MS"/>
              </a:rPr>
              <a:t>N.B:</a:t>
            </a:r>
            <a:r>
              <a:rPr sz="800" b="1" u="sng" spc="170" dirty="0">
                <a:uFill>
                  <a:solidFill>
                    <a:srgbClr val="000000"/>
                  </a:solidFill>
                </a:uFill>
                <a:latin typeface="Trebuchet MS"/>
                <a:cs typeface="Trebuchet MS"/>
              </a:rPr>
              <a:t> </a:t>
            </a:r>
            <a:r>
              <a:rPr sz="800" b="1" u="sng" dirty="0">
                <a:uFill>
                  <a:solidFill>
                    <a:srgbClr val="000000"/>
                  </a:solidFill>
                </a:uFill>
                <a:latin typeface="Trebuchet MS"/>
                <a:cs typeface="Trebuchet MS"/>
              </a:rPr>
              <a:t>This</a:t>
            </a:r>
            <a:r>
              <a:rPr sz="800" b="1" u="sng" spc="175" dirty="0">
                <a:uFill>
                  <a:solidFill>
                    <a:srgbClr val="000000"/>
                  </a:solidFill>
                </a:uFill>
                <a:latin typeface="Trebuchet MS"/>
                <a:cs typeface="Trebuchet MS"/>
              </a:rPr>
              <a:t> </a:t>
            </a:r>
            <a:r>
              <a:rPr sz="800" b="1" u="sng" dirty="0">
                <a:uFill>
                  <a:solidFill>
                    <a:srgbClr val="000000"/>
                  </a:solidFill>
                </a:uFill>
                <a:latin typeface="Trebuchet MS"/>
                <a:cs typeface="Trebuchet MS"/>
              </a:rPr>
              <a:t>is</a:t>
            </a:r>
            <a:r>
              <a:rPr sz="800" b="1" u="sng" spc="175" dirty="0">
                <a:uFill>
                  <a:solidFill>
                    <a:srgbClr val="000000"/>
                  </a:solidFill>
                </a:uFill>
                <a:latin typeface="Trebuchet MS"/>
                <a:cs typeface="Trebuchet MS"/>
              </a:rPr>
              <a:t> </a:t>
            </a:r>
            <a:r>
              <a:rPr sz="800" b="1" u="sng" spc="55" dirty="0">
                <a:uFill>
                  <a:solidFill>
                    <a:srgbClr val="000000"/>
                  </a:solidFill>
                </a:uFill>
                <a:latin typeface="Trebuchet MS"/>
                <a:cs typeface="Trebuchet MS"/>
              </a:rPr>
              <a:t>a</a:t>
            </a:r>
            <a:r>
              <a:rPr sz="800" b="1" u="sng" spc="170" dirty="0">
                <a:uFill>
                  <a:solidFill>
                    <a:srgbClr val="000000"/>
                  </a:solidFill>
                </a:uFill>
                <a:latin typeface="Trebuchet MS"/>
                <a:cs typeface="Trebuchet MS"/>
              </a:rPr>
              <a:t> </a:t>
            </a:r>
            <a:r>
              <a:rPr sz="800" b="1" u="sng" spc="55" dirty="0">
                <a:uFill>
                  <a:solidFill>
                    <a:srgbClr val="000000"/>
                  </a:solidFill>
                </a:uFill>
                <a:latin typeface="Trebuchet MS"/>
                <a:cs typeface="Trebuchet MS"/>
              </a:rPr>
              <a:t>system</a:t>
            </a:r>
            <a:r>
              <a:rPr sz="800" b="1" u="sng" spc="175" dirty="0">
                <a:uFill>
                  <a:solidFill>
                    <a:srgbClr val="000000"/>
                  </a:solidFill>
                </a:uFill>
                <a:latin typeface="Trebuchet MS"/>
                <a:cs typeface="Trebuchet MS"/>
              </a:rPr>
              <a:t> </a:t>
            </a:r>
            <a:r>
              <a:rPr sz="800" b="1" u="sng" dirty="0">
                <a:uFill>
                  <a:solidFill>
                    <a:srgbClr val="000000"/>
                  </a:solidFill>
                </a:uFill>
                <a:latin typeface="Trebuchet MS"/>
                <a:cs typeface="Trebuchet MS"/>
              </a:rPr>
              <a:t>generated</a:t>
            </a:r>
            <a:r>
              <a:rPr sz="800" b="1" u="sng" spc="175" dirty="0">
                <a:uFill>
                  <a:solidFill>
                    <a:srgbClr val="000000"/>
                  </a:solidFill>
                </a:uFill>
                <a:latin typeface="Trebuchet MS"/>
                <a:cs typeface="Trebuchet MS"/>
              </a:rPr>
              <a:t> </a:t>
            </a:r>
            <a:r>
              <a:rPr sz="800" b="1" u="sng" dirty="0">
                <a:uFill>
                  <a:solidFill>
                    <a:srgbClr val="000000"/>
                  </a:solidFill>
                </a:uFill>
                <a:latin typeface="Trebuchet MS"/>
                <a:cs typeface="Trebuchet MS"/>
              </a:rPr>
              <a:t>certiﬁcate</a:t>
            </a:r>
            <a:r>
              <a:rPr sz="800" b="1" u="sng" spc="170" dirty="0">
                <a:uFill>
                  <a:solidFill>
                    <a:srgbClr val="000000"/>
                  </a:solidFill>
                </a:uFill>
                <a:latin typeface="Trebuchet MS"/>
                <a:cs typeface="Trebuchet MS"/>
              </a:rPr>
              <a:t> </a:t>
            </a:r>
            <a:r>
              <a:rPr sz="800" b="1" u="sng" dirty="0">
                <a:uFill>
                  <a:solidFill>
                    <a:srgbClr val="000000"/>
                  </a:solidFill>
                </a:uFill>
                <a:latin typeface="Trebuchet MS"/>
                <a:cs typeface="Trebuchet MS"/>
              </a:rPr>
              <a:t>requires</a:t>
            </a:r>
            <a:r>
              <a:rPr sz="800" b="1" u="sng" spc="175" dirty="0">
                <a:uFill>
                  <a:solidFill>
                    <a:srgbClr val="000000"/>
                  </a:solidFill>
                </a:uFill>
                <a:latin typeface="Trebuchet MS"/>
                <a:cs typeface="Trebuchet MS"/>
              </a:rPr>
              <a:t> </a:t>
            </a:r>
            <a:r>
              <a:rPr sz="800" b="1" u="sng" dirty="0">
                <a:uFill>
                  <a:solidFill>
                    <a:srgbClr val="000000"/>
                  </a:solidFill>
                </a:uFill>
                <a:latin typeface="Trebuchet MS"/>
                <a:cs typeface="Trebuchet MS"/>
              </a:rPr>
              <a:t>no</a:t>
            </a:r>
            <a:r>
              <a:rPr sz="800" b="1" u="sng" spc="175" dirty="0">
                <a:uFill>
                  <a:solidFill>
                    <a:srgbClr val="000000"/>
                  </a:solidFill>
                </a:uFill>
                <a:latin typeface="Trebuchet MS"/>
                <a:cs typeface="Trebuchet MS"/>
              </a:rPr>
              <a:t> </a:t>
            </a:r>
            <a:r>
              <a:rPr sz="800" b="1" u="sng" dirty="0">
                <a:uFill>
                  <a:solidFill>
                    <a:srgbClr val="000000"/>
                  </a:solidFill>
                </a:uFill>
                <a:latin typeface="Trebuchet MS"/>
                <a:cs typeface="Trebuchet MS"/>
              </a:rPr>
              <a:t>manual</a:t>
            </a:r>
            <a:r>
              <a:rPr sz="800" b="1" u="sng" spc="175" dirty="0">
                <a:uFill>
                  <a:solidFill>
                    <a:srgbClr val="000000"/>
                  </a:solidFill>
                </a:uFill>
                <a:latin typeface="Trebuchet MS"/>
                <a:cs typeface="Trebuchet MS"/>
              </a:rPr>
              <a:t> </a:t>
            </a:r>
            <a:r>
              <a:rPr sz="800" b="1" u="sng" spc="-10" dirty="0">
                <a:uFill>
                  <a:solidFill>
                    <a:srgbClr val="000000"/>
                  </a:solidFill>
                </a:uFill>
                <a:latin typeface="Trebuchet MS"/>
                <a:cs typeface="Trebuchet MS"/>
              </a:rPr>
              <a:t>signature.</a:t>
            </a:r>
            <a:endParaRPr sz="800" dirty="0">
              <a:latin typeface="Trebuchet MS"/>
              <a:cs typeface="Trebuchet MS"/>
            </a:endParaRPr>
          </a:p>
        </p:txBody>
      </p:sp>
      <p:sp>
        <p:nvSpPr>
          <p:cNvPr id="18" name="object 18"/>
          <p:cNvSpPr/>
          <p:nvPr/>
        </p:nvSpPr>
        <p:spPr>
          <a:xfrm>
            <a:off x="539965" y="575995"/>
            <a:ext cx="6480175" cy="9540240"/>
          </a:xfrm>
          <a:custGeom>
            <a:avLst/>
            <a:gdLst/>
            <a:ahLst/>
            <a:cxnLst/>
            <a:rect l="l" t="t" r="r" b="b"/>
            <a:pathLst>
              <a:path w="6480175" h="9540240">
                <a:moveTo>
                  <a:pt x="6480061" y="0"/>
                </a:moveTo>
                <a:lnTo>
                  <a:pt x="6475603" y="12"/>
                </a:lnTo>
                <a:lnTo>
                  <a:pt x="6475603" y="4445"/>
                </a:lnTo>
                <a:lnTo>
                  <a:pt x="6471171" y="8890"/>
                </a:lnTo>
                <a:lnTo>
                  <a:pt x="6471171" y="4445"/>
                </a:lnTo>
                <a:lnTo>
                  <a:pt x="6475603" y="4445"/>
                </a:lnTo>
                <a:lnTo>
                  <a:pt x="6475603" y="12"/>
                </a:lnTo>
                <a:lnTo>
                  <a:pt x="6471171" y="12"/>
                </a:lnTo>
                <a:lnTo>
                  <a:pt x="6470536" y="12"/>
                </a:lnTo>
                <a:lnTo>
                  <a:pt x="6470536" y="9525"/>
                </a:lnTo>
                <a:lnTo>
                  <a:pt x="6470536" y="9530474"/>
                </a:lnTo>
                <a:lnTo>
                  <a:pt x="9525" y="9530486"/>
                </a:lnTo>
                <a:lnTo>
                  <a:pt x="9525" y="9525"/>
                </a:lnTo>
                <a:lnTo>
                  <a:pt x="6470536" y="9525"/>
                </a:lnTo>
                <a:lnTo>
                  <a:pt x="6470536" y="12"/>
                </a:lnTo>
                <a:lnTo>
                  <a:pt x="9410" y="12"/>
                </a:lnTo>
                <a:lnTo>
                  <a:pt x="9410" y="4953"/>
                </a:lnTo>
                <a:lnTo>
                  <a:pt x="9410" y="9410"/>
                </a:lnTo>
                <a:lnTo>
                  <a:pt x="4953" y="4953"/>
                </a:lnTo>
                <a:lnTo>
                  <a:pt x="9410" y="4953"/>
                </a:lnTo>
                <a:lnTo>
                  <a:pt x="9410" y="12"/>
                </a:lnTo>
                <a:lnTo>
                  <a:pt x="508" y="12"/>
                </a:lnTo>
                <a:lnTo>
                  <a:pt x="508" y="520"/>
                </a:lnTo>
                <a:lnTo>
                  <a:pt x="0" y="12"/>
                </a:lnTo>
                <a:lnTo>
                  <a:pt x="0" y="9540011"/>
                </a:lnTo>
                <a:lnTo>
                  <a:pt x="6480048" y="9540011"/>
                </a:lnTo>
                <a:lnTo>
                  <a:pt x="6480061" y="4445"/>
                </a:lnTo>
                <a:lnTo>
                  <a:pt x="6480061" y="12"/>
                </a:lnTo>
                <a:close/>
              </a:path>
            </a:pathLst>
          </a:custGeom>
          <a:solidFill>
            <a:srgbClr val="000000"/>
          </a:solid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8" grpId="0"/>
      <p:bldP spid="9" grpId="0"/>
      <p:bldP spid="10" grpId="0"/>
      <p:bldP spid="11" grpId="0"/>
      <p:bldP spid="12" grpId="0"/>
      <p:bldP spid="13"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0396"/>
            <a:ext cx="10692003" cy="751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5400" y="-15653"/>
            <a:ext cx="10692003" cy="7541730"/>
          </a:xfrm>
          <a:prstGeom prst="rect">
            <a:avLst/>
          </a:prstGeom>
        </p:spPr>
      </p:pic>
      <p:sp>
        <p:nvSpPr>
          <p:cNvPr id="2" name="object 2"/>
          <p:cNvSpPr/>
          <p:nvPr/>
        </p:nvSpPr>
        <p:spPr>
          <a:xfrm>
            <a:off x="-25528" y="-215900"/>
            <a:ext cx="10692131" cy="7766633"/>
          </a:xfrm>
          <a:custGeom>
            <a:avLst/>
            <a:gdLst/>
            <a:ahLst/>
            <a:cxnLst/>
            <a:rect l="l" t="t" r="r" b="b"/>
            <a:pathLst>
              <a:path w="10692130" h="7541895">
                <a:moveTo>
                  <a:pt x="10692003" y="0"/>
                </a:moveTo>
                <a:lnTo>
                  <a:pt x="0" y="0"/>
                </a:lnTo>
                <a:lnTo>
                  <a:pt x="0" y="7541729"/>
                </a:lnTo>
                <a:lnTo>
                  <a:pt x="10692003" y="7541729"/>
                </a:lnTo>
                <a:lnTo>
                  <a:pt x="10692003" y="0"/>
                </a:lnTo>
                <a:close/>
              </a:path>
            </a:pathLst>
          </a:custGeom>
          <a:solidFill>
            <a:srgbClr val="F5F6F6">
              <a:alpha val="95000"/>
            </a:srgbClr>
          </a:solidFill>
        </p:spPr>
        <p:txBody>
          <a:bodyPr wrap="square" lIns="0" tIns="0" rIns="0" bIns="0" rtlCol="0"/>
          <a:lstStyle/>
          <a:p>
            <a:endParaRPr/>
          </a:p>
        </p:txBody>
      </p:sp>
      <p:grpSp>
        <p:nvGrpSpPr>
          <p:cNvPr id="33" name="Group 32">
            <a:extLst>
              <a:ext uri="{FF2B5EF4-FFF2-40B4-BE49-F238E27FC236}">
                <a16:creationId xmlns:a16="http://schemas.microsoft.com/office/drawing/2014/main" id="{77E95E78-80E9-4313-9AE9-AD8F6B01E9E1}"/>
              </a:ext>
            </a:extLst>
          </p:cNvPr>
          <p:cNvGrpSpPr/>
          <p:nvPr/>
        </p:nvGrpSpPr>
        <p:grpSpPr>
          <a:xfrm>
            <a:off x="944257" y="798601"/>
            <a:ext cx="8803653" cy="6211671"/>
            <a:chOff x="944257" y="798601"/>
            <a:chExt cx="8803653" cy="6211671"/>
          </a:xfrm>
        </p:grpSpPr>
        <p:sp>
          <p:nvSpPr>
            <p:cNvPr id="4" name="object 4"/>
            <p:cNvSpPr txBox="1"/>
            <p:nvPr/>
          </p:nvSpPr>
          <p:spPr>
            <a:xfrm>
              <a:off x="967023" y="4820792"/>
              <a:ext cx="2278380" cy="345440"/>
            </a:xfrm>
            <a:prstGeom prst="rect">
              <a:avLst/>
            </a:prstGeom>
          </p:spPr>
          <p:txBody>
            <a:bodyPr vert="horz" wrap="square" lIns="0" tIns="12700" rIns="0" bIns="0" rtlCol="0">
              <a:spAutoFit/>
            </a:bodyPr>
            <a:lstStyle/>
            <a:p>
              <a:pPr marL="12700">
                <a:lnSpc>
                  <a:spcPct val="100000"/>
                </a:lnSpc>
                <a:spcBef>
                  <a:spcPts val="100"/>
                </a:spcBef>
                <a:tabLst>
                  <a:tab pos="1023619" algn="l"/>
                </a:tabLst>
              </a:pPr>
              <a:r>
                <a:rPr sz="2100" b="1" spc="315" dirty="0">
                  <a:solidFill>
                    <a:srgbClr val="34489B"/>
                  </a:solidFill>
                  <a:latin typeface="Trebuchet MS"/>
                  <a:cs typeface="Trebuchet MS"/>
                </a:rPr>
                <a:t>CORE</a:t>
              </a:r>
              <a:r>
                <a:rPr sz="2100" b="1" dirty="0">
                  <a:solidFill>
                    <a:srgbClr val="34489B"/>
                  </a:solidFill>
                  <a:latin typeface="Trebuchet MS"/>
                  <a:cs typeface="Trebuchet MS"/>
                </a:rPr>
                <a:t>	</a:t>
              </a:r>
              <a:r>
                <a:rPr sz="2100" b="1" spc="65" dirty="0">
                  <a:solidFill>
                    <a:srgbClr val="34489B"/>
                  </a:solidFill>
                  <a:latin typeface="Trebuchet MS"/>
                  <a:cs typeface="Trebuchet MS"/>
                </a:rPr>
                <a:t>V</a:t>
              </a:r>
              <a:r>
                <a:rPr sz="2100" b="1" spc="-290" dirty="0">
                  <a:solidFill>
                    <a:srgbClr val="34489B"/>
                  </a:solidFill>
                  <a:latin typeface="Trebuchet MS"/>
                  <a:cs typeface="Trebuchet MS"/>
                </a:rPr>
                <a:t> </a:t>
              </a:r>
              <a:r>
                <a:rPr sz="2100" b="1" spc="229" dirty="0">
                  <a:solidFill>
                    <a:srgbClr val="34489B"/>
                  </a:solidFill>
                  <a:latin typeface="Trebuchet MS"/>
                  <a:cs typeface="Trebuchet MS"/>
                </a:rPr>
                <a:t>AL</a:t>
              </a:r>
              <a:r>
                <a:rPr sz="2100" b="1" spc="-229" dirty="0">
                  <a:solidFill>
                    <a:srgbClr val="34489B"/>
                  </a:solidFill>
                  <a:latin typeface="Trebuchet MS"/>
                  <a:cs typeface="Trebuchet MS"/>
                </a:rPr>
                <a:t> </a:t>
              </a:r>
              <a:r>
                <a:rPr sz="2100" b="1" spc="165" dirty="0">
                  <a:solidFill>
                    <a:srgbClr val="34489B"/>
                  </a:solidFill>
                  <a:latin typeface="Trebuchet MS"/>
                  <a:cs typeface="Trebuchet MS"/>
                </a:rPr>
                <a:t>UE</a:t>
              </a:r>
              <a:r>
                <a:rPr sz="2100" b="1" spc="-210" dirty="0">
                  <a:solidFill>
                    <a:srgbClr val="34489B"/>
                  </a:solidFill>
                  <a:latin typeface="Trebuchet MS"/>
                  <a:cs typeface="Trebuchet MS"/>
                </a:rPr>
                <a:t> </a:t>
              </a:r>
              <a:r>
                <a:rPr sz="2100" b="1" spc="160" dirty="0">
                  <a:solidFill>
                    <a:srgbClr val="34489B"/>
                  </a:solidFill>
                  <a:latin typeface="Trebuchet MS"/>
                  <a:cs typeface="Trebuchet MS"/>
                </a:rPr>
                <a:t>S</a:t>
              </a:r>
              <a:endParaRPr sz="2100">
                <a:latin typeface="Trebuchet MS"/>
                <a:cs typeface="Trebuchet MS"/>
              </a:endParaRPr>
            </a:p>
          </p:txBody>
        </p:sp>
        <p:grpSp>
          <p:nvGrpSpPr>
            <p:cNvPr id="5" name="object 5"/>
            <p:cNvGrpSpPr/>
            <p:nvPr/>
          </p:nvGrpSpPr>
          <p:grpSpPr>
            <a:xfrm>
              <a:off x="1937226" y="5350383"/>
              <a:ext cx="6999605" cy="1659889"/>
              <a:chOff x="1937226" y="5350383"/>
              <a:chExt cx="6999605" cy="1659889"/>
            </a:xfrm>
          </p:grpSpPr>
          <p:sp>
            <p:nvSpPr>
              <p:cNvPr id="6" name="object 6"/>
              <p:cNvSpPr/>
              <p:nvPr/>
            </p:nvSpPr>
            <p:spPr>
              <a:xfrm>
                <a:off x="2036635" y="5435714"/>
                <a:ext cx="6811009" cy="1470025"/>
              </a:xfrm>
              <a:custGeom>
                <a:avLst/>
                <a:gdLst/>
                <a:ahLst/>
                <a:cxnLst/>
                <a:rect l="l" t="t" r="r" b="b"/>
                <a:pathLst>
                  <a:path w="6811009" h="1470025">
                    <a:moveTo>
                      <a:pt x="1696745" y="734720"/>
                    </a:moveTo>
                    <a:lnTo>
                      <a:pt x="1272565" y="0"/>
                    </a:lnTo>
                    <a:lnTo>
                      <a:pt x="424192" y="0"/>
                    </a:lnTo>
                    <a:lnTo>
                      <a:pt x="0" y="734720"/>
                    </a:lnTo>
                    <a:lnTo>
                      <a:pt x="424192" y="1469402"/>
                    </a:lnTo>
                    <a:lnTo>
                      <a:pt x="1272565" y="1469402"/>
                    </a:lnTo>
                    <a:lnTo>
                      <a:pt x="1696745" y="734720"/>
                    </a:lnTo>
                    <a:close/>
                  </a:path>
                  <a:path w="6811009" h="1470025">
                    <a:moveTo>
                      <a:pt x="3393871" y="734720"/>
                    </a:moveTo>
                    <a:lnTo>
                      <a:pt x="2969691" y="0"/>
                    </a:lnTo>
                    <a:lnTo>
                      <a:pt x="2121319" y="0"/>
                    </a:lnTo>
                    <a:lnTo>
                      <a:pt x="1697151" y="734720"/>
                    </a:lnTo>
                    <a:lnTo>
                      <a:pt x="2121319" y="1469402"/>
                    </a:lnTo>
                    <a:lnTo>
                      <a:pt x="2969691" y="1469402"/>
                    </a:lnTo>
                    <a:lnTo>
                      <a:pt x="3393871" y="734720"/>
                    </a:lnTo>
                    <a:close/>
                  </a:path>
                  <a:path w="6811009" h="1470025">
                    <a:moveTo>
                      <a:pt x="5094198" y="734720"/>
                    </a:moveTo>
                    <a:lnTo>
                      <a:pt x="4670044" y="0"/>
                    </a:lnTo>
                    <a:lnTo>
                      <a:pt x="3821671" y="0"/>
                    </a:lnTo>
                    <a:lnTo>
                      <a:pt x="3397491" y="734720"/>
                    </a:lnTo>
                    <a:lnTo>
                      <a:pt x="3821671" y="1469402"/>
                    </a:lnTo>
                    <a:lnTo>
                      <a:pt x="4670044" y="1469402"/>
                    </a:lnTo>
                    <a:lnTo>
                      <a:pt x="5094198" y="734720"/>
                    </a:lnTo>
                    <a:close/>
                  </a:path>
                  <a:path w="6811009" h="1470025">
                    <a:moveTo>
                      <a:pt x="6810438" y="734720"/>
                    </a:moveTo>
                    <a:lnTo>
                      <a:pt x="6386258" y="0"/>
                    </a:lnTo>
                    <a:lnTo>
                      <a:pt x="5537886" y="0"/>
                    </a:lnTo>
                    <a:lnTo>
                      <a:pt x="5113718" y="734720"/>
                    </a:lnTo>
                    <a:lnTo>
                      <a:pt x="5537886" y="1469402"/>
                    </a:lnTo>
                    <a:lnTo>
                      <a:pt x="6386258" y="1469402"/>
                    </a:lnTo>
                    <a:lnTo>
                      <a:pt x="6810438" y="73472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1937226" y="5350433"/>
                <a:ext cx="3442335" cy="1659280"/>
              </a:xfrm>
              <a:prstGeom prst="rect">
                <a:avLst/>
              </a:prstGeom>
            </p:spPr>
          </p:pic>
          <p:pic>
            <p:nvPicPr>
              <p:cNvPr id="8" name="object 8"/>
              <p:cNvPicPr/>
              <p:nvPr/>
            </p:nvPicPr>
            <p:blipFill>
              <a:blip r:embed="rId4" cstate="print"/>
              <a:stretch>
                <a:fillRect/>
              </a:stretch>
            </p:blipFill>
            <p:spPr>
              <a:xfrm>
                <a:off x="3786336" y="5350383"/>
                <a:ext cx="5150040" cy="1659382"/>
              </a:xfrm>
              <a:prstGeom prst="rect">
                <a:avLst/>
              </a:prstGeom>
            </p:spPr>
          </p:pic>
        </p:grpSp>
        <p:sp>
          <p:nvSpPr>
            <p:cNvPr id="9" name="object 9"/>
            <p:cNvSpPr txBox="1"/>
            <p:nvPr/>
          </p:nvSpPr>
          <p:spPr>
            <a:xfrm>
              <a:off x="2434945" y="5974460"/>
              <a:ext cx="888365" cy="299720"/>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231F20"/>
                  </a:solidFill>
                  <a:latin typeface="Trebuchet MS"/>
                  <a:cs typeface="Trebuchet MS"/>
                </a:rPr>
                <a:t>Integrity</a:t>
              </a:r>
              <a:endParaRPr sz="1800">
                <a:latin typeface="Trebuchet MS"/>
                <a:cs typeface="Trebuchet MS"/>
              </a:endParaRPr>
            </a:p>
          </p:txBody>
        </p:sp>
        <p:sp>
          <p:nvSpPr>
            <p:cNvPr id="10" name="object 10"/>
            <p:cNvSpPr/>
            <p:nvPr/>
          </p:nvSpPr>
          <p:spPr>
            <a:xfrm>
              <a:off x="944257" y="798601"/>
              <a:ext cx="8803640" cy="3921125"/>
            </a:xfrm>
            <a:custGeom>
              <a:avLst/>
              <a:gdLst/>
              <a:ahLst/>
              <a:cxnLst/>
              <a:rect l="l" t="t" r="r" b="b"/>
              <a:pathLst>
                <a:path w="8803640" h="3921125">
                  <a:moveTo>
                    <a:pt x="8803488" y="2041702"/>
                  </a:moveTo>
                  <a:lnTo>
                    <a:pt x="0" y="2041702"/>
                  </a:lnTo>
                  <a:lnTo>
                    <a:pt x="0" y="3920604"/>
                  </a:lnTo>
                  <a:lnTo>
                    <a:pt x="8803488" y="3920604"/>
                  </a:lnTo>
                  <a:lnTo>
                    <a:pt x="8803488" y="2041702"/>
                  </a:lnTo>
                  <a:close/>
                </a:path>
                <a:path w="8803640" h="3921125">
                  <a:moveTo>
                    <a:pt x="8803488" y="0"/>
                  </a:moveTo>
                  <a:lnTo>
                    <a:pt x="0" y="0"/>
                  </a:lnTo>
                  <a:lnTo>
                    <a:pt x="0" y="1878901"/>
                  </a:lnTo>
                  <a:lnTo>
                    <a:pt x="8803488" y="1878901"/>
                  </a:lnTo>
                  <a:lnTo>
                    <a:pt x="8803488" y="0"/>
                  </a:lnTo>
                  <a:close/>
                </a:path>
              </a:pathLst>
            </a:custGeom>
            <a:solidFill>
              <a:srgbClr val="FFFFFF"/>
            </a:solidFill>
          </p:spPr>
          <p:txBody>
            <a:bodyPr wrap="square" lIns="0" tIns="0" rIns="0" bIns="0" rtlCol="0"/>
            <a:lstStyle/>
            <a:p>
              <a:endParaRPr/>
            </a:p>
          </p:txBody>
        </p:sp>
        <p:sp>
          <p:nvSpPr>
            <p:cNvPr id="11" name="object 11"/>
            <p:cNvSpPr txBox="1"/>
            <p:nvPr/>
          </p:nvSpPr>
          <p:spPr>
            <a:xfrm>
              <a:off x="3893045" y="5974460"/>
              <a:ext cx="14293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231F20"/>
                  </a:solidFill>
                  <a:latin typeface="Trebuchet MS"/>
                  <a:cs typeface="Trebuchet MS"/>
                </a:rPr>
                <a:t>Perseverance</a:t>
              </a:r>
              <a:endParaRPr sz="1800">
                <a:latin typeface="Trebuchet MS"/>
                <a:cs typeface="Trebuchet MS"/>
              </a:endParaRPr>
            </a:p>
          </p:txBody>
        </p:sp>
        <p:sp>
          <p:nvSpPr>
            <p:cNvPr id="12" name="object 12"/>
            <p:cNvSpPr txBox="1"/>
            <p:nvPr/>
          </p:nvSpPr>
          <p:spPr>
            <a:xfrm>
              <a:off x="5725731" y="5974460"/>
              <a:ext cx="110490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231F20"/>
                  </a:solidFill>
                  <a:latin typeface="Trebuchet MS"/>
                  <a:cs typeface="Trebuchet MS"/>
                </a:rPr>
                <a:t>Teamwork</a:t>
              </a:r>
              <a:endParaRPr sz="1800">
                <a:latin typeface="Trebuchet MS"/>
                <a:cs typeface="Trebuchet MS"/>
              </a:endParaRPr>
            </a:p>
          </p:txBody>
        </p:sp>
        <p:sp>
          <p:nvSpPr>
            <p:cNvPr id="13" name="object 13"/>
            <p:cNvSpPr txBox="1"/>
            <p:nvPr/>
          </p:nvSpPr>
          <p:spPr>
            <a:xfrm>
              <a:off x="7565046" y="5974460"/>
              <a:ext cx="981075"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231F20"/>
                  </a:solidFill>
                  <a:latin typeface="Trebuchet MS"/>
                  <a:cs typeface="Trebuchet MS"/>
                </a:rPr>
                <a:t>Diligence</a:t>
              </a:r>
              <a:endParaRPr sz="1800">
                <a:latin typeface="Trebuchet MS"/>
                <a:cs typeface="Trebuchet MS"/>
              </a:endParaRPr>
            </a:p>
          </p:txBody>
        </p:sp>
        <p:sp>
          <p:nvSpPr>
            <p:cNvPr id="14" name="object 14"/>
            <p:cNvSpPr txBox="1"/>
            <p:nvPr/>
          </p:nvSpPr>
          <p:spPr>
            <a:xfrm>
              <a:off x="944270" y="798601"/>
              <a:ext cx="8803640" cy="1878964"/>
            </a:xfrm>
            <a:prstGeom prst="rect">
              <a:avLst/>
            </a:prstGeom>
            <a:ln w="9525">
              <a:solidFill>
                <a:srgbClr val="4F4D4D"/>
              </a:solidFill>
            </a:ln>
          </p:spPr>
          <p:txBody>
            <a:bodyPr vert="horz" wrap="square" lIns="0" tIns="153035" rIns="0" bIns="0" rtlCol="0">
              <a:spAutoFit/>
            </a:bodyPr>
            <a:lstStyle/>
            <a:p>
              <a:pPr marL="268605">
                <a:lnSpc>
                  <a:spcPct val="100000"/>
                </a:lnSpc>
                <a:spcBef>
                  <a:spcPts val="1205"/>
                </a:spcBef>
              </a:pPr>
              <a:r>
                <a:rPr sz="2100" b="1" spc="235" dirty="0">
                  <a:solidFill>
                    <a:srgbClr val="72BF44"/>
                  </a:solidFill>
                  <a:latin typeface="Gill Sans MT"/>
                  <a:cs typeface="Gill Sans MT"/>
                </a:rPr>
                <a:t>MISSION </a:t>
              </a:r>
              <a:endParaRPr sz="2100" dirty="0">
                <a:latin typeface="Gill Sans MT"/>
                <a:cs typeface="Gill Sans MT"/>
              </a:endParaRPr>
            </a:p>
            <a:p>
              <a:pPr marL="268605" marR="2117090">
                <a:lnSpc>
                  <a:spcPct val="100000"/>
                </a:lnSpc>
                <a:spcBef>
                  <a:spcPts val="1540"/>
                </a:spcBef>
              </a:pPr>
              <a:r>
                <a:rPr sz="1400" b="1" spc="-80" dirty="0">
                  <a:solidFill>
                    <a:srgbClr val="231F20"/>
                  </a:solidFill>
                  <a:latin typeface="Trebuchet MS"/>
                  <a:cs typeface="Trebuchet MS"/>
                </a:rPr>
                <a:t>To</a:t>
              </a:r>
              <a:r>
                <a:rPr sz="1400" b="1" spc="-50" dirty="0">
                  <a:solidFill>
                    <a:srgbClr val="231F20"/>
                  </a:solidFill>
                  <a:latin typeface="Trebuchet MS"/>
                  <a:cs typeface="Trebuchet MS"/>
                </a:rPr>
                <a:t> </a:t>
              </a:r>
              <a:r>
                <a:rPr sz="1400" b="1" spc="-55" dirty="0">
                  <a:solidFill>
                    <a:srgbClr val="231F20"/>
                  </a:solidFill>
                  <a:latin typeface="Trebuchet MS"/>
                  <a:cs typeface="Trebuchet MS"/>
                </a:rPr>
                <a:t>provide</a:t>
              </a:r>
              <a:r>
                <a:rPr sz="1400" b="1" spc="-45" dirty="0">
                  <a:solidFill>
                    <a:srgbClr val="231F20"/>
                  </a:solidFill>
                  <a:latin typeface="Trebuchet MS"/>
                  <a:cs typeface="Trebuchet MS"/>
                </a:rPr>
                <a:t> </a:t>
              </a:r>
              <a:r>
                <a:rPr sz="1400" b="1" spc="-65" dirty="0">
                  <a:solidFill>
                    <a:srgbClr val="231F20"/>
                  </a:solidFill>
                  <a:latin typeface="Trebuchet MS"/>
                  <a:cs typeface="Trebuchet MS"/>
                </a:rPr>
                <a:t>innovative,</a:t>
              </a:r>
              <a:r>
                <a:rPr sz="1400" b="1" spc="-45" dirty="0">
                  <a:solidFill>
                    <a:srgbClr val="231F20"/>
                  </a:solidFill>
                  <a:latin typeface="Trebuchet MS"/>
                  <a:cs typeface="Trebuchet MS"/>
                </a:rPr>
                <a:t> </a:t>
              </a:r>
              <a:r>
                <a:rPr sz="1400" b="1" spc="-80" dirty="0">
                  <a:solidFill>
                    <a:srgbClr val="231F20"/>
                  </a:solidFill>
                  <a:latin typeface="Trebuchet MS"/>
                  <a:cs typeface="Trebuchet MS"/>
                </a:rPr>
                <a:t>quality,</a:t>
              </a:r>
              <a:r>
                <a:rPr sz="1400" b="1" spc="-45" dirty="0">
                  <a:solidFill>
                    <a:srgbClr val="231F20"/>
                  </a:solidFill>
                  <a:latin typeface="Trebuchet MS"/>
                  <a:cs typeface="Trebuchet MS"/>
                </a:rPr>
                <a:t> </a:t>
              </a:r>
              <a:r>
                <a:rPr sz="1400" b="1" dirty="0">
                  <a:solidFill>
                    <a:srgbClr val="231F20"/>
                  </a:solidFill>
                  <a:latin typeface="Trebuchet MS"/>
                  <a:cs typeface="Trebuchet MS"/>
                </a:rPr>
                <a:t>safe</a:t>
              </a:r>
              <a:r>
                <a:rPr sz="1400" b="1" spc="-45" dirty="0">
                  <a:solidFill>
                    <a:srgbClr val="231F20"/>
                  </a:solidFill>
                  <a:latin typeface="Trebuchet MS"/>
                  <a:cs typeface="Trebuchet MS"/>
                </a:rPr>
                <a:t> </a:t>
              </a:r>
              <a:r>
                <a:rPr sz="1400" b="1" spc="-35" dirty="0">
                  <a:solidFill>
                    <a:srgbClr val="231F20"/>
                  </a:solidFill>
                  <a:latin typeface="Trebuchet MS"/>
                  <a:cs typeface="Trebuchet MS"/>
                </a:rPr>
                <a:t>and</a:t>
              </a:r>
              <a:r>
                <a:rPr sz="1400" b="1" spc="-45" dirty="0">
                  <a:solidFill>
                    <a:srgbClr val="231F20"/>
                  </a:solidFill>
                  <a:latin typeface="Trebuchet MS"/>
                  <a:cs typeface="Trebuchet MS"/>
                </a:rPr>
                <a:t> </a:t>
              </a:r>
              <a:r>
                <a:rPr sz="1400" b="1" spc="-35" dirty="0">
                  <a:solidFill>
                    <a:srgbClr val="231F20"/>
                  </a:solidFill>
                  <a:latin typeface="Trebuchet MS"/>
                  <a:cs typeface="Trebuchet MS"/>
                </a:rPr>
                <a:t>affordable</a:t>
              </a:r>
              <a:r>
                <a:rPr sz="1400" b="1" spc="-45" dirty="0">
                  <a:solidFill>
                    <a:srgbClr val="231F20"/>
                  </a:solidFill>
                  <a:latin typeface="Trebuchet MS"/>
                  <a:cs typeface="Trebuchet MS"/>
                </a:rPr>
                <a:t> </a:t>
              </a:r>
              <a:r>
                <a:rPr sz="1400" b="1" spc="-30" dirty="0">
                  <a:solidFill>
                    <a:srgbClr val="231F20"/>
                  </a:solidFill>
                  <a:latin typeface="Trebuchet MS"/>
                  <a:cs typeface="Trebuchet MS"/>
                </a:rPr>
                <a:t>products</a:t>
              </a:r>
              <a:r>
                <a:rPr sz="1400" b="1" spc="-50" dirty="0">
                  <a:solidFill>
                    <a:srgbClr val="231F20"/>
                  </a:solidFill>
                  <a:latin typeface="Trebuchet MS"/>
                  <a:cs typeface="Trebuchet MS"/>
                </a:rPr>
                <a:t> </a:t>
              </a:r>
              <a:r>
                <a:rPr sz="1400" b="1" spc="-40" dirty="0">
                  <a:solidFill>
                    <a:srgbClr val="231F20"/>
                  </a:solidFill>
                  <a:latin typeface="Trebuchet MS"/>
                  <a:cs typeface="Trebuchet MS"/>
                </a:rPr>
                <a:t>through</a:t>
              </a:r>
              <a:r>
                <a:rPr sz="1400" b="1" spc="-45" dirty="0">
                  <a:solidFill>
                    <a:srgbClr val="231F20"/>
                  </a:solidFill>
                  <a:latin typeface="Trebuchet MS"/>
                  <a:cs typeface="Trebuchet MS"/>
                </a:rPr>
                <a:t> </a:t>
              </a:r>
              <a:r>
                <a:rPr sz="1400" b="1" spc="-10" dirty="0">
                  <a:solidFill>
                    <a:srgbClr val="231F20"/>
                  </a:solidFill>
                  <a:latin typeface="Trebuchet MS"/>
                  <a:cs typeface="Trebuchet MS"/>
                </a:rPr>
                <a:t>excellent </a:t>
              </a:r>
              <a:r>
                <a:rPr sz="1400" b="1" spc="-30" dirty="0">
                  <a:solidFill>
                    <a:srgbClr val="231F20"/>
                  </a:solidFill>
                  <a:latin typeface="Trebuchet MS"/>
                  <a:cs typeface="Trebuchet MS"/>
                </a:rPr>
                <a:t>customer</a:t>
              </a:r>
              <a:r>
                <a:rPr sz="1400" b="1" spc="-25" dirty="0">
                  <a:solidFill>
                    <a:srgbClr val="231F20"/>
                  </a:solidFill>
                  <a:latin typeface="Trebuchet MS"/>
                  <a:cs typeface="Trebuchet MS"/>
                </a:rPr>
                <a:t> </a:t>
              </a:r>
              <a:r>
                <a:rPr sz="1400" b="1" spc="-20" dirty="0">
                  <a:solidFill>
                    <a:srgbClr val="231F20"/>
                  </a:solidFill>
                  <a:latin typeface="Trebuchet MS"/>
                  <a:cs typeface="Trebuchet MS"/>
                </a:rPr>
                <a:t>responsiveness,</a:t>
              </a:r>
              <a:r>
                <a:rPr sz="1400" b="1" spc="-25" dirty="0">
                  <a:solidFill>
                    <a:srgbClr val="231F20"/>
                  </a:solidFill>
                  <a:latin typeface="Trebuchet MS"/>
                  <a:cs typeface="Trebuchet MS"/>
                </a:rPr>
                <a:t> </a:t>
              </a:r>
              <a:r>
                <a:rPr sz="1400" b="1" spc="-30" dirty="0">
                  <a:solidFill>
                    <a:srgbClr val="231F20"/>
                  </a:solidFill>
                  <a:latin typeface="Trebuchet MS"/>
                  <a:cs typeface="Trebuchet MS"/>
                </a:rPr>
                <a:t>leveraging</a:t>
              </a:r>
              <a:r>
                <a:rPr sz="1400" b="1" spc="-25" dirty="0">
                  <a:solidFill>
                    <a:srgbClr val="231F20"/>
                  </a:solidFill>
                  <a:latin typeface="Trebuchet MS"/>
                  <a:cs typeface="Trebuchet MS"/>
                </a:rPr>
                <a:t> </a:t>
              </a:r>
              <a:r>
                <a:rPr sz="1400" b="1" spc="-55" dirty="0">
                  <a:solidFill>
                    <a:srgbClr val="231F20"/>
                  </a:solidFill>
                  <a:latin typeface="Trebuchet MS"/>
                  <a:cs typeface="Trebuchet MS"/>
                </a:rPr>
                <a:t>our</a:t>
              </a:r>
              <a:r>
                <a:rPr sz="1400" b="1" spc="-25" dirty="0">
                  <a:solidFill>
                    <a:srgbClr val="231F20"/>
                  </a:solidFill>
                  <a:latin typeface="Trebuchet MS"/>
                  <a:cs typeface="Trebuchet MS"/>
                </a:rPr>
                <a:t> technological </a:t>
              </a:r>
              <a:r>
                <a:rPr sz="1400" b="1" spc="-55" dirty="0">
                  <a:solidFill>
                    <a:srgbClr val="231F20"/>
                  </a:solidFill>
                  <a:latin typeface="Trebuchet MS"/>
                  <a:cs typeface="Trebuchet MS"/>
                </a:rPr>
                <a:t>orientation</a:t>
              </a:r>
              <a:r>
                <a:rPr sz="1400" b="1" spc="-25" dirty="0">
                  <a:solidFill>
                    <a:srgbClr val="231F20"/>
                  </a:solidFill>
                  <a:latin typeface="Trebuchet MS"/>
                  <a:cs typeface="Trebuchet MS"/>
                </a:rPr>
                <a:t> </a:t>
              </a:r>
              <a:r>
                <a:rPr sz="1400" b="1" spc="-35" dirty="0">
                  <a:solidFill>
                    <a:srgbClr val="231F20"/>
                  </a:solidFill>
                  <a:latin typeface="Trebuchet MS"/>
                  <a:cs typeface="Trebuchet MS"/>
                </a:rPr>
                <a:t>and</a:t>
              </a:r>
              <a:r>
                <a:rPr sz="1400" b="1" spc="-25" dirty="0">
                  <a:solidFill>
                    <a:srgbClr val="231F20"/>
                  </a:solidFill>
                  <a:latin typeface="Trebuchet MS"/>
                  <a:cs typeface="Trebuchet MS"/>
                </a:rPr>
                <a:t> </a:t>
              </a:r>
              <a:r>
                <a:rPr sz="1400" b="1" spc="-10" dirty="0">
                  <a:solidFill>
                    <a:srgbClr val="231F20"/>
                  </a:solidFill>
                  <a:latin typeface="Trebuchet MS"/>
                  <a:cs typeface="Trebuchet MS"/>
                </a:rPr>
                <a:t>resource </a:t>
              </a:r>
              <a:r>
                <a:rPr sz="1400" b="1" spc="-40" dirty="0">
                  <a:solidFill>
                    <a:srgbClr val="231F20"/>
                  </a:solidFill>
                  <a:latin typeface="Trebuchet MS"/>
                  <a:cs typeface="Trebuchet MS"/>
                </a:rPr>
                <a:t>capabilities.</a:t>
              </a:r>
              <a:r>
                <a:rPr sz="1400" b="1" spc="-50" dirty="0">
                  <a:solidFill>
                    <a:srgbClr val="231F20"/>
                  </a:solidFill>
                  <a:latin typeface="Trebuchet MS"/>
                  <a:cs typeface="Trebuchet MS"/>
                </a:rPr>
                <a:t> </a:t>
              </a:r>
              <a:r>
                <a:rPr sz="1400" b="1" spc="-55" dirty="0">
                  <a:solidFill>
                    <a:srgbClr val="231F20"/>
                  </a:solidFill>
                  <a:latin typeface="Trebuchet MS"/>
                  <a:cs typeface="Trebuchet MS"/>
                </a:rPr>
                <a:t>We</a:t>
              </a:r>
              <a:r>
                <a:rPr sz="1400" b="1" spc="-45" dirty="0">
                  <a:solidFill>
                    <a:srgbClr val="231F20"/>
                  </a:solidFill>
                  <a:latin typeface="Trebuchet MS"/>
                  <a:cs typeface="Trebuchet MS"/>
                </a:rPr>
                <a:t> </a:t>
              </a:r>
              <a:r>
                <a:rPr sz="1400" b="1" spc="-55" dirty="0">
                  <a:solidFill>
                    <a:srgbClr val="231F20"/>
                  </a:solidFill>
                  <a:latin typeface="Trebuchet MS"/>
                  <a:cs typeface="Trebuchet MS"/>
                </a:rPr>
                <a:t>will</a:t>
              </a:r>
              <a:r>
                <a:rPr sz="1400" b="1" spc="-45" dirty="0">
                  <a:solidFill>
                    <a:srgbClr val="231F20"/>
                  </a:solidFill>
                  <a:latin typeface="Trebuchet MS"/>
                  <a:cs typeface="Trebuchet MS"/>
                </a:rPr>
                <a:t> </a:t>
              </a:r>
              <a:r>
                <a:rPr sz="1400" b="1" spc="-50" dirty="0">
                  <a:solidFill>
                    <a:srgbClr val="231F20"/>
                  </a:solidFill>
                  <a:latin typeface="Trebuchet MS"/>
                  <a:cs typeface="Trebuchet MS"/>
                </a:rPr>
                <a:t>continue</a:t>
              </a:r>
              <a:r>
                <a:rPr sz="1400" b="1" spc="-45" dirty="0">
                  <a:solidFill>
                    <a:srgbClr val="231F20"/>
                  </a:solidFill>
                  <a:latin typeface="Trebuchet MS"/>
                  <a:cs typeface="Trebuchet MS"/>
                </a:rPr>
                <a:t> </a:t>
              </a:r>
              <a:r>
                <a:rPr sz="1400" b="1" spc="-65" dirty="0">
                  <a:solidFill>
                    <a:srgbClr val="231F20"/>
                  </a:solidFill>
                  <a:latin typeface="Trebuchet MS"/>
                  <a:cs typeface="Trebuchet MS"/>
                </a:rPr>
                <a:t>to</a:t>
              </a:r>
              <a:r>
                <a:rPr sz="1400" b="1" spc="-45" dirty="0">
                  <a:solidFill>
                    <a:srgbClr val="231F20"/>
                  </a:solidFill>
                  <a:latin typeface="Trebuchet MS"/>
                  <a:cs typeface="Trebuchet MS"/>
                </a:rPr>
                <a:t> </a:t>
              </a:r>
              <a:r>
                <a:rPr sz="1400" b="1" spc="-55" dirty="0">
                  <a:solidFill>
                    <a:srgbClr val="231F20"/>
                  </a:solidFill>
                  <a:latin typeface="Trebuchet MS"/>
                  <a:cs typeface="Trebuchet MS"/>
                </a:rPr>
                <a:t>pivot</a:t>
              </a:r>
              <a:r>
                <a:rPr sz="1400" b="1" spc="-45" dirty="0">
                  <a:solidFill>
                    <a:srgbClr val="231F20"/>
                  </a:solidFill>
                  <a:latin typeface="Trebuchet MS"/>
                  <a:cs typeface="Trebuchet MS"/>
                </a:rPr>
                <a:t> </a:t>
              </a:r>
              <a:r>
                <a:rPr sz="1400" b="1" spc="-55" dirty="0">
                  <a:solidFill>
                    <a:srgbClr val="231F20"/>
                  </a:solidFill>
                  <a:latin typeface="Trebuchet MS"/>
                  <a:cs typeface="Trebuchet MS"/>
                </a:rPr>
                <a:t>our</a:t>
              </a:r>
              <a:r>
                <a:rPr sz="1400" b="1" spc="-50" dirty="0">
                  <a:solidFill>
                    <a:srgbClr val="231F20"/>
                  </a:solidFill>
                  <a:latin typeface="Trebuchet MS"/>
                  <a:cs typeface="Trebuchet MS"/>
                </a:rPr>
                <a:t> </a:t>
              </a:r>
              <a:r>
                <a:rPr sz="1400" b="1" dirty="0">
                  <a:solidFill>
                    <a:srgbClr val="231F20"/>
                  </a:solidFill>
                  <a:latin typeface="Trebuchet MS"/>
                  <a:cs typeface="Trebuchet MS"/>
                </a:rPr>
                <a:t>business</a:t>
              </a:r>
              <a:r>
                <a:rPr sz="1400" b="1" spc="-45" dirty="0">
                  <a:solidFill>
                    <a:srgbClr val="231F20"/>
                  </a:solidFill>
                  <a:latin typeface="Trebuchet MS"/>
                  <a:cs typeface="Trebuchet MS"/>
                </a:rPr>
                <a:t> </a:t>
              </a:r>
              <a:r>
                <a:rPr sz="1400" b="1" spc="-30" dirty="0">
                  <a:solidFill>
                    <a:srgbClr val="231F20"/>
                  </a:solidFill>
                  <a:latin typeface="Trebuchet MS"/>
                  <a:cs typeface="Trebuchet MS"/>
                </a:rPr>
                <a:t>on</a:t>
              </a:r>
              <a:r>
                <a:rPr sz="1400" b="1" spc="-45" dirty="0">
                  <a:solidFill>
                    <a:srgbClr val="231F20"/>
                  </a:solidFill>
                  <a:latin typeface="Trebuchet MS"/>
                  <a:cs typeface="Trebuchet MS"/>
                </a:rPr>
                <a:t> </a:t>
              </a:r>
              <a:r>
                <a:rPr sz="1400" b="1" spc="-20" dirty="0">
                  <a:solidFill>
                    <a:srgbClr val="231F20"/>
                  </a:solidFill>
                  <a:latin typeface="Trebuchet MS"/>
                  <a:cs typeface="Trebuchet MS"/>
                </a:rPr>
                <a:t>fostering</a:t>
              </a:r>
              <a:r>
                <a:rPr sz="1400" b="1" spc="-45" dirty="0">
                  <a:solidFill>
                    <a:srgbClr val="231F20"/>
                  </a:solidFill>
                  <a:latin typeface="Trebuchet MS"/>
                  <a:cs typeface="Trebuchet MS"/>
                </a:rPr>
                <a:t> </a:t>
              </a:r>
              <a:r>
                <a:rPr sz="1400" b="1" dirty="0">
                  <a:solidFill>
                    <a:srgbClr val="231F20"/>
                  </a:solidFill>
                  <a:latin typeface="Trebuchet MS"/>
                  <a:cs typeface="Trebuchet MS"/>
                </a:rPr>
                <a:t>a</a:t>
              </a:r>
              <a:r>
                <a:rPr sz="1400" b="1" spc="-45" dirty="0">
                  <a:solidFill>
                    <a:srgbClr val="231F20"/>
                  </a:solidFill>
                  <a:latin typeface="Trebuchet MS"/>
                  <a:cs typeface="Trebuchet MS"/>
                </a:rPr>
                <a:t> deep </a:t>
              </a:r>
              <a:r>
                <a:rPr sz="1400" b="1" dirty="0">
                  <a:solidFill>
                    <a:srgbClr val="231F20"/>
                  </a:solidFill>
                  <a:latin typeface="Trebuchet MS"/>
                  <a:cs typeface="Trebuchet MS"/>
                </a:rPr>
                <a:t>sense</a:t>
              </a:r>
              <a:r>
                <a:rPr sz="1400" b="1" spc="-45" dirty="0">
                  <a:solidFill>
                    <a:srgbClr val="231F20"/>
                  </a:solidFill>
                  <a:latin typeface="Trebuchet MS"/>
                  <a:cs typeface="Trebuchet MS"/>
                </a:rPr>
                <a:t> </a:t>
              </a:r>
              <a:r>
                <a:rPr sz="1400" b="1" spc="-25" dirty="0">
                  <a:solidFill>
                    <a:srgbClr val="231F20"/>
                  </a:solidFill>
                  <a:latin typeface="Trebuchet MS"/>
                  <a:cs typeface="Trebuchet MS"/>
                </a:rPr>
                <a:t>of </a:t>
              </a:r>
              <a:r>
                <a:rPr sz="1400" b="1" spc="-30" dirty="0">
                  <a:solidFill>
                    <a:srgbClr val="231F20"/>
                  </a:solidFill>
                  <a:latin typeface="Trebuchet MS"/>
                  <a:cs typeface="Trebuchet MS"/>
                </a:rPr>
                <a:t>responsibility</a:t>
              </a:r>
              <a:r>
                <a:rPr sz="1400" b="1" spc="-50" dirty="0">
                  <a:solidFill>
                    <a:srgbClr val="231F20"/>
                  </a:solidFill>
                  <a:latin typeface="Trebuchet MS"/>
                  <a:cs typeface="Trebuchet MS"/>
                </a:rPr>
                <a:t> </a:t>
              </a:r>
              <a:r>
                <a:rPr sz="1400" b="1" spc="-35" dirty="0">
                  <a:solidFill>
                    <a:srgbClr val="231F20"/>
                  </a:solidFill>
                  <a:latin typeface="Trebuchet MS"/>
                  <a:cs typeface="Trebuchet MS"/>
                </a:rPr>
                <a:t>towards</a:t>
              </a:r>
              <a:r>
                <a:rPr sz="1400" b="1" spc="-45" dirty="0">
                  <a:solidFill>
                    <a:srgbClr val="231F20"/>
                  </a:solidFill>
                  <a:latin typeface="Trebuchet MS"/>
                  <a:cs typeface="Trebuchet MS"/>
                </a:rPr>
                <a:t> </a:t>
              </a:r>
              <a:r>
                <a:rPr sz="1400" b="1" spc="-50" dirty="0">
                  <a:solidFill>
                    <a:srgbClr val="231F20"/>
                  </a:solidFill>
                  <a:latin typeface="Trebuchet MS"/>
                  <a:cs typeface="Trebuchet MS"/>
                </a:rPr>
                <a:t>environmental</a:t>
              </a:r>
              <a:r>
                <a:rPr sz="1400" b="1" spc="-45" dirty="0">
                  <a:solidFill>
                    <a:srgbClr val="231F20"/>
                  </a:solidFill>
                  <a:latin typeface="Trebuchet MS"/>
                  <a:cs typeface="Trebuchet MS"/>
                </a:rPr>
                <a:t> </a:t>
              </a:r>
              <a:r>
                <a:rPr sz="1400" b="1" spc="-10" dirty="0">
                  <a:solidFill>
                    <a:srgbClr val="231F20"/>
                  </a:solidFill>
                  <a:latin typeface="Trebuchet MS"/>
                  <a:cs typeface="Trebuchet MS"/>
                </a:rPr>
                <a:t>sustenance</a:t>
              </a:r>
              <a:r>
                <a:rPr sz="1400" b="1" spc="-45" dirty="0">
                  <a:solidFill>
                    <a:srgbClr val="231F20"/>
                  </a:solidFill>
                  <a:latin typeface="Trebuchet MS"/>
                  <a:cs typeface="Trebuchet MS"/>
                </a:rPr>
                <a:t> </a:t>
              </a:r>
              <a:r>
                <a:rPr sz="1400" b="1" spc="-35" dirty="0">
                  <a:solidFill>
                    <a:srgbClr val="231F20"/>
                  </a:solidFill>
                  <a:latin typeface="Trebuchet MS"/>
                  <a:cs typeface="Trebuchet MS"/>
                </a:rPr>
                <a:t>and</a:t>
              </a:r>
              <a:r>
                <a:rPr sz="1400" b="1" spc="-45" dirty="0">
                  <a:solidFill>
                    <a:srgbClr val="231F20"/>
                  </a:solidFill>
                  <a:latin typeface="Trebuchet MS"/>
                  <a:cs typeface="Trebuchet MS"/>
                </a:rPr>
                <a:t> </a:t>
              </a:r>
              <a:r>
                <a:rPr sz="1400" b="1" spc="-55" dirty="0">
                  <a:solidFill>
                    <a:srgbClr val="231F20"/>
                  </a:solidFill>
                  <a:latin typeface="Trebuchet MS"/>
                  <a:cs typeface="Trebuchet MS"/>
                </a:rPr>
                <a:t>profit</a:t>
              </a:r>
              <a:r>
                <a:rPr sz="1400" b="1" spc="-45" dirty="0">
                  <a:solidFill>
                    <a:srgbClr val="231F20"/>
                  </a:solidFill>
                  <a:latin typeface="Trebuchet MS"/>
                  <a:cs typeface="Trebuchet MS"/>
                </a:rPr>
                <a:t> </a:t>
              </a:r>
              <a:r>
                <a:rPr sz="1400" b="1" spc="-10" dirty="0">
                  <a:solidFill>
                    <a:srgbClr val="231F20"/>
                  </a:solidFill>
                  <a:latin typeface="Trebuchet MS"/>
                  <a:cs typeface="Trebuchet MS"/>
                </a:rPr>
                <a:t>sustainability.</a:t>
              </a:r>
              <a:endParaRPr sz="1400" dirty="0">
                <a:latin typeface="Trebuchet MS"/>
                <a:cs typeface="Trebuchet MS"/>
              </a:endParaRPr>
            </a:p>
          </p:txBody>
        </p:sp>
        <p:grpSp>
          <p:nvGrpSpPr>
            <p:cNvPr id="15" name="object 15"/>
            <p:cNvGrpSpPr/>
            <p:nvPr/>
          </p:nvGrpSpPr>
          <p:grpSpPr>
            <a:xfrm>
              <a:off x="8104713" y="938885"/>
              <a:ext cx="1261110" cy="1555115"/>
              <a:chOff x="8104713" y="938885"/>
              <a:chExt cx="1261110" cy="1555115"/>
            </a:xfrm>
          </p:grpSpPr>
          <p:sp>
            <p:nvSpPr>
              <p:cNvPr id="16" name="object 16"/>
              <p:cNvSpPr/>
              <p:nvPr/>
            </p:nvSpPr>
            <p:spPr>
              <a:xfrm>
                <a:off x="8741130" y="938885"/>
                <a:ext cx="19685" cy="495934"/>
              </a:xfrm>
              <a:custGeom>
                <a:avLst/>
                <a:gdLst/>
                <a:ahLst/>
                <a:cxnLst/>
                <a:rect l="l" t="t" r="r" b="b"/>
                <a:pathLst>
                  <a:path w="19684" h="495934">
                    <a:moveTo>
                      <a:pt x="19240" y="0"/>
                    </a:moveTo>
                    <a:lnTo>
                      <a:pt x="0" y="0"/>
                    </a:lnTo>
                    <a:lnTo>
                      <a:pt x="0" y="495477"/>
                    </a:lnTo>
                    <a:lnTo>
                      <a:pt x="19240" y="495477"/>
                    </a:lnTo>
                    <a:lnTo>
                      <a:pt x="19240" y="0"/>
                    </a:lnTo>
                    <a:close/>
                  </a:path>
                </a:pathLst>
              </a:custGeom>
              <a:solidFill>
                <a:srgbClr val="583D1C"/>
              </a:solidFill>
            </p:spPr>
            <p:txBody>
              <a:bodyPr wrap="square" lIns="0" tIns="0" rIns="0" bIns="0" rtlCol="0"/>
              <a:lstStyle/>
              <a:p>
                <a:endParaRPr/>
              </a:p>
            </p:txBody>
          </p:sp>
          <p:sp>
            <p:nvSpPr>
              <p:cNvPr id="17" name="object 17"/>
              <p:cNvSpPr/>
              <p:nvPr/>
            </p:nvSpPr>
            <p:spPr>
              <a:xfrm>
                <a:off x="8759532" y="948202"/>
                <a:ext cx="338455" cy="213360"/>
              </a:xfrm>
              <a:custGeom>
                <a:avLst/>
                <a:gdLst/>
                <a:ahLst/>
                <a:cxnLst/>
                <a:rect l="l" t="t" r="r" b="b"/>
                <a:pathLst>
                  <a:path w="338454" h="213359">
                    <a:moveTo>
                      <a:pt x="153936" y="0"/>
                    </a:moveTo>
                    <a:lnTo>
                      <a:pt x="102520" y="1605"/>
                    </a:lnTo>
                    <a:lnTo>
                      <a:pt x="0" y="11523"/>
                    </a:lnTo>
                    <a:lnTo>
                      <a:pt x="825" y="157891"/>
                    </a:lnTo>
                    <a:lnTo>
                      <a:pt x="20800" y="156296"/>
                    </a:lnTo>
                    <a:lnTo>
                      <a:pt x="63509" y="155014"/>
                    </a:lnTo>
                    <a:lnTo>
                      <a:pt x="103127" y="159294"/>
                    </a:lnTo>
                    <a:lnTo>
                      <a:pt x="113830" y="174388"/>
                    </a:lnTo>
                    <a:lnTo>
                      <a:pt x="121838" y="189736"/>
                    </a:lnTo>
                    <a:lnTo>
                      <a:pt x="154861" y="203708"/>
                    </a:lnTo>
                    <a:lnTo>
                      <a:pt x="201629" y="212731"/>
                    </a:lnTo>
                    <a:lnTo>
                      <a:pt x="250873" y="213233"/>
                    </a:lnTo>
                    <a:lnTo>
                      <a:pt x="291322" y="201643"/>
                    </a:lnTo>
                    <a:lnTo>
                      <a:pt x="311708" y="174388"/>
                    </a:lnTo>
                    <a:lnTo>
                      <a:pt x="319536" y="131617"/>
                    </a:lnTo>
                    <a:lnTo>
                      <a:pt x="324894" y="104305"/>
                    </a:lnTo>
                    <a:lnTo>
                      <a:pt x="330257" y="80699"/>
                    </a:lnTo>
                    <a:lnTo>
                      <a:pt x="338099" y="49052"/>
                    </a:lnTo>
                    <a:lnTo>
                      <a:pt x="284380" y="57536"/>
                    </a:lnTo>
                    <a:lnTo>
                      <a:pt x="224997" y="57535"/>
                    </a:lnTo>
                    <a:lnTo>
                      <a:pt x="179024" y="47991"/>
                    </a:lnTo>
                    <a:lnTo>
                      <a:pt x="165531" y="27843"/>
                    </a:lnTo>
                    <a:lnTo>
                      <a:pt x="169767" y="8235"/>
                    </a:lnTo>
                    <a:lnTo>
                      <a:pt x="153936" y="0"/>
                    </a:lnTo>
                    <a:close/>
                  </a:path>
                </a:pathLst>
              </a:custGeom>
              <a:solidFill>
                <a:srgbClr val="A32330"/>
              </a:solidFill>
            </p:spPr>
            <p:txBody>
              <a:bodyPr wrap="square" lIns="0" tIns="0" rIns="0" bIns="0" rtlCol="0"/>
              <a:lstStyle/>
              <a:p>
                <a:endParaRPr/>
              </a:p>
            </p:txBody>
          </p:sp>
          <p:sp>
            <p:nvSpPr>
              <p:cNvPr id="18" name="object 18"/>
              <p:cNvSpPr/>
              <p:nvPr/>
            </p:nvSpPr>
            <p:spPr>
              <a:xfrm>
                <a:off x="8769281" y="1748370"/>
                <a:ext cx="596900" cy="745490"/>
              </a:xfrm>
              <a:custGeom>
                <a:avLst/>
                <a:gdLst/>
                <a:ahLst/>
                <a:cxnLst/>
                <a:rect l="l" t="t" r="r" b="b"/>
                <a:pathLst>
                  <a:path w="596900" h="745489">
                    <a:moveTo>
                      <a:pt x="375226" y="0"/>
                    </a:moveTo>
                    <a:lnTo>
                      <a:pt x="0" y="745016"/>
                    </a:lnTo>
                    <a:lnTo>
                      <a:pt x="37454" y="743851"/>
                    </a:lnTo>
                    <a:lnTo>
                      <a:pt x="84452" y="739450"/>
                    </a:lnTo>
                    <a:lnTo>
                      <a:pt x="130571" y="732223"/>
                    </a:lnTo>
                    <a:lnTo>
                      <a:pt x="175724" y="722259"/>
                    </a:lnTo>
                    <a:lnTo>
                      <a:pt x="219821" y="709646"/>
                    </a:lnTo>
                    <a:lnTo>
                      <a:pt x="262775" y="694473"/>
                    </a:lnTo>
                    <a:lnTo>
                      <a:pt x="304496" y="676829"/>
                    </a:lnTo>
                    <a:lnTo>
                      <a:pt x="344897" y="656801"/>
                    </a:lnTo>
                    <a:lnTo>
                      <a:pt x="383888" y="634479"/>
                    </a:lnTo>
                    <a:lnTo>
                      <a:pt x="421381" y="609950"/>
                    </a:lnTo>
                    <a:lnTo>
                      <a:pt x="457288" y="583304"/>
                    </a:lnTo>
                    <a:lnTo>
                      <a:pt x="491520" y="554629"/>
                    </a:lnTo>
                    <a:lnTo>
                      <a:pt x="523988" y="524013"/>
                    </a:lnTo>
                    <a:lnTo>
                      <a:pt x="554604" y="491545"/>
                    </a:lnTo>
                    <a:lnTo>
                      <a:pt x="583280" y="457313"/>
                    </a:lnTo>
                    <a:lnTo>
                      <a:pt x="596548" y="439435"/>
                    </a:lnTo>
                    <a:lnTo>
                      <a:pt x="375226" y="0"/>
                    </a:lnTo>
                    <a:close/>
                  </a:path>
                </a:pathLst>
              </a:custGeom>
              <a:solidFill>
                <a:srgbClr val="F0CB6E"/>
              </a:solidFill>
            </p:spPr>
            <p:txBody>
              <a:bodyPr wrap="square" lIns="0" tIns="0" rIns="0" bIns="0" rtlCol="0"/>
              <a:lstStyle/>
              <a:p>
                <a:endParaRPr/>
              </a:p>
            </p:txBody>
          </p:sp>
          <p:sp>
            <p:nvSpPr>
              <p:cNvPr id="19" name="object 19"/>
              <p:cNvSpPr/>
              <p:nvPr/>
            </p:nvSpPr>
            <p:spPr>
              <a:xfrm>
                <a:off x="9144507" y="1748371"/>
                <a:ext cx="221615" cy="639445"/>
              </a:xfrm>
              <a:custGeom>
                <a:avLst/>
                <a:gdLst/>
                <a:ahLst/>
                <a:cxnLst/>
                <a:rect l="l" t="t" r="r" b="b"/>
                <a:pathLst>
                  <a:path w="221615" h="639444">
                    <a:moveTo>
                      <a:pt x="0" y="0"/>
                    </a:moveTo>
                    <a:lnTo>
                      <a:pt x="0" y="639437"/>
                    </a:lnTo>
                    <a:lnTo>
                      <a:pt x="46154" y="609950"/>
                    </a:lnTo>
                    <a:lnTo>
                      <a:pt x="82061" y="583304"/>
                    </a:lnTo>
                    <a:lnTo>
                      <a:pt x="116292" y="554629"/>
                    </a:lnTo>
                    <a:lnTo>
                      <a:pt x="148761" y="524013"/>
                    </a:lnTo>
                    <a:lnTo>
                      <a:pt x="179377" y="491545"/>
                    </a:lnTo>
                    <a:lnTo>
                      <a:pt x="208053" y="457313"/>
                    </a:lnTo>
                    <a:lnTo>
                      <a:pt x="221321" y="439435"/>
                    </a:lnTo>
                    <a:lnTo>
                      <a:pt x="0" y="0"/>
                    </a:lnTo>
                    <a:close/>
                  </a:path>
                </a:pathLst>
              </a:custGeom>
              <a:solidFill>
                <a:srgbClr val="272424">
                  <a:alpha val="13998"/>
                </a:srgbClr>
              </a:solidFill>
            </p:spPr>
            <p:txBody>
              <a:bodyPr wrap="square" lIns="0" tIns="0" rIns="0" bIns="0" rtlCol="0"/>
              <a:lstStyle/>
              <a:p>
                <a:endParaRPr/>
              </a:p>
            </p:txBody>
          </p:sp>
          <p:sp>
            <p:nvSpPr>
              <p:cNvPr id="20" name="object 20"/>
              <p:cNvSpPr/>
              <p:nvPr/>
            </p:nvSpPr>
            <p:spPr>
              <a:xfrm>
                <a:off x="8104708" y="1335150"/>
                <a:ext cx="1082040" cy="1158875"/>
              </a:xfrm>
              <a:custGeom>
                <a:avLst/>
                <a:gdLst/>
                <a:ahLst/>
                <a:cxnLst/>
                <a:rect l="l" t="t" r="r" b="b"/>
                <a:pathLst>
                  <a:path w="1082040" h="1158875">
                    <a:moveTo>
                      <a:pt x="634301" y="1157947"/>
                    </a:moveTo>
                    <a:lnTo>
                      <a:pt x="222148" y="339598"/>
                    </a:lnTo>
                    <a:lnTo>
                      <a:pt x="0" y="780681"/>
                    </a:lnTo>
                    <a:lnTo>
                      <a:pt x="9423" y="797140"/>
                    </a:lnTo>
                    <a:lnTo>
                      <a:pt x="33947" y="834631"/>
                    </a:lnTo>
                    <a:lnTo>
                      <a:pt x="60591" y="870534"/>
                    </a:lnTo>
                    <a:lnTo>
                      <a:pt x="89268" y="904773"/>
                    </a:lnTo>
                    <a:lnTo>
                      <a:pt x="119888" y="937234"/>
                    </a:lnTo>
                    <a:lnTo>
                      <a:pt x="152361" y="967854"/>
                    </a:lnTo>
                    <a:lnTo>
                      <a:pt x="186588" y="996530"/>
                    </a:lnTo>
                    <a:lnTo>
                      <a:pt x="222504" y="1023175"/>
                    </a:lnTo>
                    <a:lnTo>
                      <a:pt x="259994" y="1047699"/>
                    </a:lnTo>
                    <a:lnTo>
                      <a:pt x="298983" y="1070025"/>
                    </a:lnTo>
                    <a:lnTo>
                      <a:pt x="339394" y="1090053"/>
                    </a:lnTo>
                    <a:lnTo>
                      <a:pt x="381114" y="1107694"/>
                    </a:lnTo>
                    <a:lnTo>
                      <a:pt x="424065" y="1122870"/>
                    </a:lnTo>
                    <a:lnTo>
                      <a:pt x="468172" y="1135481"/>
                    </a:lnTo>
                    <a:lnTo>
                      <a:pt x="513321" y="1145451"/>
                    </a:lnTo>
                    <a:lnTo>
                      <a:pt x="559447" y="1152677"/>
                    </a:lnTo>
                    <a:lnTo>
                      <a:pt x="606437" y="1157071"/>
                    </a:lnTo>
                    <a:lnTo>
                      <a:pt x="634301" y="1157947"/>
                    </a:lnTo>
                    <a:close/>
                  </a:path>
                  <a:path w="1082040" h="1158875">
                    <a:moveTo>
                      <a:pt x="1081976" y="1025779"/>
                    </a:moveTo>
                    <a:lnTo>
                      <a:pt x="647738" y="0"/>
                    </a:lnTo>
                    <a:lnTo>
                      <a:pt x="647738" y="1158367"/>
                    </a:lnTo>
                    <a:lnTo>
                      <a:pt x="654227" y="1158557"/>
                    </a:lnTo>
                    <a:lnTo>
                      <a:pt x="702017" y="1157071"/>
                    </a:lnTo>
                    <a:lnTo>
                      <a:pt x="749020" y="1152677"/>
                    </a:lnTo>
                    <a:lnTo>
                      <a:pt x="795134" y="1145451"/>
                    </a:lnTo>
                    <a:lnTo>
                      <a:pt x="840295" y="1135481"/>
                    </a:lnTo>
                    <a:lnTo>
                      <a:pt x="884389" y="1122870"/>
                    </a:lnTo>
                    <a:lnTo>
                      <a:pt x="927341" y="1107694"/>
                    </a:lnTo>
                    <a:lnTo>
                      <a:pt x="969060" y="1090053"/>
                    </a:lnTo>
                    <a:lnTo>
                      <a:pt x="1009459" y="1070025"/>
                    </a:lnTo>
                    <a:lnTo>
                      <a:pt x="1048448" y="1047699"/>
                    </a:lnTo>
                    <a:lnTo>
                      <a:pt x="1081976" y="1025779"/>
                    </a:lnTo>
                    <a:close/>
                  </a:path>
                </a:pathLst>
              </a:custGeom>
              <a:solidFill>
                <a:srgbClr val="F0CB6E"/>
              </a:solidFill>
            </p:spPr>
            <p:txBody>
              <a:bodyPr wrap="square" lIns="0" tIns="0" rIns="0" bIns="0" rtlCol="0"/>
              <a:lstStyle/>
              <a:p>
                <a:endParaRPr/>
              </a:p>
            </p:txBody>
          </p:sp>
          <p:sp>
            <p:nvSpPr>
              <p:cNvPr id="21" name="object 21"/>
              <p:cNvSpPr/>
              <p:nvPr/>
            </p:nvSpPr>
            <p:spPr>
              <a:xfrm>
                <a:off x="8326856" y="1674749"/>
                <a:ext cx="412750" cy="818515"/>
              </a:xfrm>
              <a:custGeom>
                <a:avLst/>
                <a:gdLst/>
                <a:ahLst/>
                <a:cxnLst/>
                <a:rect l="l" t="t" r="r" b="b"/>
                <a:pathLst>
                  <a:path w="412750" h="818514">
                    <a:moveTo>
                      <a:pt x="0" y="0"/>
                    </a:moveTo>
                    <a:lnTo>
                      <a:pt x="0" y="683306"/>
                    </a:lnTo>
                    <a:lnTo>
                      <a:pt x="358" y="683572"/>
                    </a:lnTo>
                    <a:lnTo>
                      <a:pt x="37853" y="708100"/>
                    </a:lnTo>
                    <a:lnTo>
                      <a:pt x="76845" y="730423"/>
                    </a:lnTo>
                    <a:lnTo>
                      <a:pt x="117247" y="750451"/>
                    </a:lnTo>
                    <a:lnTo>
                      <a:pt x="158970" y="768095"/>
                    </a:lnTo>
                    <a:lnTo>
                      <a:pt x="201925" y="783268"/>
                    </a:lnTo>
                    <a:lnTo>
                      <a:pt x="246025" y="795881"/>
                    </a:lnTo>
                    <a:lnTo>
                      <a:pt x="291180" y="805845"/>
                    </a:lnTo>
                    <a:lnTo>
                      <a:pt x="337301" y="813071"/>
                    </a:lnTo>
                    <a:lnTo>
                      <a:pt x="384302" y="817472"/>
                    </a:lnTo>
                    <a:lnTo>
                      <a:pt x="412155" y="818339"/>
                    </a:lnTo>
                    <a:lnTo>
                      <a:pt x="0" y="0"/>
                    </a:lnTo>
                    <a:close/>
                  </a:path>
                </a:pathLst>
              </a:custGeom>
              <a:solidFill>
                <a:srgbClr val="272424">
                  <a:alpha val="13998"/>
                </a:srgbClr>
              </a:solidFill>
            </p:spPr>
            <p:txBody>
              <a:bodyPr wrap="square" lIns="0" tIns="0" rIns="0" bIns="0" rtlCol="0"/>
              <a:lstStyle/>
              <a:p>
                <a:endParaRPr/>
              </a:p>
            </p:txBody>
          </p:sp>
          <p:sp>
            <p:nvSpPr>
              <p:cNvPr id="22" name="object 22"/>
              <p:cNvSpPr/>
              <p:nvPr/>
            </p:nvSpPr>
            <p:spPr>
              <a:xfrm>
                <a:off x="8319015" y="1331772"/>
                <a:ext cx="433705" cy="1162050"/>
              </a:xfrm>
              <a:custGeom>
                <a:avLst/>
                <a:gdLst/>
                <a:ahLst/>
                <a:cxnLst/>
                <a:rect l="l" t="t" r="r" b="b"/>
                <a:pathLst>
                  <a:path w="433704" h="1162050">
                    <a:moveTo>
                      <a:pt x="432008" y="0"/>
                    </a:moveTo>
                    <a:lnTo>
                      <a:pt x="0" y="1020463"/>
                    </a:lnTo>
                    <a:lnTo>
                      <a:pt x="8199" y="1026548"/>
                    </a:lnTo>
                    <a:lnTo>
                      <a:pt x="45693" y="1051077"/>
                    </a:lnTo>
                    <a:lnTo>
                      <a:pt x="84686" y="1073399"/>
                    </a:lnTo>
                    <a:lnTo>
                      <a:pt x="125088" y="1093427"/>
                    </a:lnTo>
                    <a:lnTo>
                      <a:pt x="166811" y="1111071"/>
                    </a:lnTo>
                    <a:lnTo>
                      <a:pt x="209766" y="1126244"/>
                    </a:lnTo>
                    <a:lnTo>
                      <a:pt x="253866" y="1138857"/>
                    </a:lnTo>
                    <a:lnTo>
                      <a:pt x="299020" y="1148821"/>
                    </a:lnTo>
                    <a:lnTo>
                      <a:pt x="345142" y="1156047"/>
                    </a:lnTo>
                    <a:lnTo>
                      <a:pt x="392142" y="1160448"/>
                    </a:lnTo>
                    <a:lnTo>
                      <a:pt x="433417" y="1161732"/>
                    </a:lnTo>
                    <a:lnTo>
                      <a:pt x="433417" y="3378"/>
                    </a:lnTo>
                    <a:lnTo>
                      <a:pt x="432008" y="0"/>
                    </a:lnTo>
                    <a:close/>
                  </a:path>
                </a:pathLst>
              </a:custGeom>
              <a:solidFill>
                <a:srgbClr val="F0CB6E"/>
              </a:solidFill>
            </p:spPr>
            <p:txBody>
              <a:bodyPr wrap="square" lIns="0" tIns="0" rIns="0" bIns="0" rtlCol="0"/>
              <a:lstStyle/>
              <a:p>
                <a:endParaRPr/>
              </a:p>
            </p:txBody>
          </p:sp>
          <p:sp>
            <p:nvSpPr>
              <p:cNvPr id="23" name="object 23"/>
              <p:cNvSpPr/>
              <p:nvPr/>
            </p:nvSpPr>
            <p:spPr>
              <a:xfrm>
                <a:off x="8752446" y="1335151"/>
                <a:ext cx="434340" cy="1158875"/>
              </a:xfrm>
              <a:custGeom>
                <a:avLst/>
                <a:gdLst/>
                <a:ahLst/>
                <a:cxnLst/>
                <a:rect l="l" t="t" r="r" b="b"/>
                <a:pathLst>
                  <a:path w="434340" h="1158875">
                    <a:moveTo>
                      <a:pt x="0" y="0"/>
                    </a:moveTo>
                    <a:lnTo>
                      <a:pt x="0" y="1158355"/>
                    </a:lnTo>
                    <a:lnTo>
                      <a:pt x="6502" y="1158557"/>
                    </a:lnTo>
                    <a:lnTo>
                      <a:pt x="54289" y="1157070"/>
                    </a:lnTo>
                    <a:lnTo>
                      <a:pt x="101287" y="1152669"/>
                    </a:lnTo>
                    <a:lnTo>
                      <a:pt x="147406" y="1145443"/>
                    </a:lnTo>
                    <a:lnTo>
                      <a:pt x="192559" y="1135479"/>
                    </a:lnTo>
                    <a:lnTo>
                      <a:pt x="236656" y="1122866"/>
                    </a:lnTo>
                    <a:lnTo>
                      <a:pt x="279610" y="1107693"/>
                    </a:lnTo>
                    <a:lnTo>
                      <a:pt x="321331" y="1090049"/>
                    </a:lnTo>
                    <a:lnTo>
                      <a:pt x="361731" y="1070021"/>
                    </a:lnTo>
                    <a:lnTo>
                      <a:pt x="400722" y="1047698"/>
                    </a:lnTo>
                    <a:lnTo>
                      <a:pt x="434245" y="1025768"/>
                    </a:lnTo>
                    <a:lnTo>
                      <a:pt x="0" y="0"/>
                    </a:lnTo>
                    <a:close/>
                  </a:path>
                </a:pathLst>
              </a:custGeom>
              <a:solidFill>
                <a:srgbClr val="272424">
                  <a:alpha val="13998"/>
                </a:srgbClr>
              </a:solidFill>
            </p:spPr>
            <p:txBody>
              <a:bodyPr wrap="square" lIns="0" tIns="0" rIns="0" bIns="0" rtlCol="0"/>
              <a:lstStyle/>
              <a:p>
                <a:endParaRPr/>
              </a:p>
            </p:txBody>
          </p:sp>
        </p:grpSp>
        <p:sp>
          <p:nvSpPr>
            <p:cNvPr id="24" name="object 24"/>
            <p:cNvSpPr txBox="1"/>
            <p:nvPr/>
          </p:nvSpPr>
          <p:spPr>
            <a:xfrm>
              <a:off x="944270" y="2840304"/>
              <a:ext cx="8803640" cy="1878964"/>
            </a:xfrm>
            <a:prstGeom prst="rect">
              <a:avLst/>
            </a:prstGeom>
            <a:ln w="9525">
              <a:solidFill>
                <a:srgbClr val="4F4D4D"/>
              </a:solidFill>
            </a:ln>
          </p:spPr>
          <p:txBody>
            <a:bodyPr vert="horz" wrap="square" lIns="0" tIns="167640" rIns="0" bIns="0" rtlCol="0">
              <a:spAutoFit/>
            </a:bodyPr>
            <a:lstStyle/>
            <a:p>
              <a:pPr marR="174625" algn="r">
                <a:lnSpc>
                  <a:spcPct val="100000"/>
                </a:lnSpc>
                <a:spcBef>
                  <a:spcPts val="1320"/>
                </a:spcBef>
              </a:pPr>
              <a:r>
                <a:rPr sz="2100" b="1" spc="180" dirty="0">
                  <a:solidFill>
                    <a:srgbClr val="72BF44"/>
                  </a:solidFill>
                  <a:latin typeface="Gill Sans MT"/>
                  <a:cs typeface="Gill Sans MT"/>
                </a:rPr>
                <a:t>VISION </a:t>
              </a:r>
              <a:endParaRPr sz="2100">
                <a:latin typeface="Gill Sans MT"/>
                <a:cs typeface="Gill Sans MT"/>
              </a:endParaRPr>
            </a:p>
            <a:p>
              <a:pPr marL="2988310" marR="232410" indent="1041400" algn="r">
                <a:lnSpc>
                  <a:spcPct val="100000"/>
                </a:lnSpc>
                <a:spcBef>
                  <a:spcPts val="2020"/>
                </a:spcBef>
              </a:pPr>
              <a:r>
                <a:rPr sz="1400" b="1" spc="-65" dirty="0">
                  <a:solidFill>
                    <a:srgbClr val="231F20"/>
                  </a:solidFill>
                  <a:latin typeface="Trebuchet MS"/>
                  <a:cs typeface="Trebuchet MS"/>
                </a:rPr>
                <a:t>Our</a:t>
              </a:r>
              <a:r>
                <a:rPr sz="1400" b="1" spc="-60" dirty="0">
                  <a:solidFill>
                    <a:srgbClr val="231F20"/>
                  </a:solidFill>
                  <a:latin typeface="Trebuchet MS"/>
                  <a:cs typeface="Trebuchet MS"/>
                </a:rPr>
                <a:t> </a:t>
              </a:r>
              <a:r>
                <a:rPr sz="1400" b="1" spc="-20" dirty="0">
                  <a:solidFill>
                    <a:srgbClr val="231F20"/>
                  </a:solidFill>
                  <a:latin typeface="Trebuchet MS"/>
                  <a:cs typeface="Trebuchet MS"/>
                </a:rPr>
                <a:t>vision</a:t>
              </a:r>
              <a:r>
                <a:rPr sz="1400" b="1" spc="-55" dirty="0">
                  <a:solidFill>
                    <a:srgbClr val="231F20"/>
                  </a:solidFill>
                  <a:latin typeface="Trebuchet MS"/>
                  <a:cs typeface="Trebuchet MS"/>
                </a:rPr>
                <a:t> </a:t>
              </a:r>
              <a:r>
                <a:rPr sz="1400" b="1" dirty="0">
                  <a:solidFill>
                    <a:srgbClr val="231F20"/>
                  </a:solidFill>
                  <a:latin typeface="Trebuchet MS"/>
                  <a:cs typeface="Trebuchet MS"/>
                </a:rPr>
                <a:t>serves</a:t>
              </a:r>
              <a:r>
                <a:rPr sz="1400" b="1" spc="-60" dirty="0">
                  <a:solidFill>
                    <a:srgbClr val="231F20"/>
                  </a:solidFill>
                  <a:latin typeface="Trebuchet MS"/>
                  <a:cs typeface="Trebuchet MS"/>
                </a:rPr>
                <a:t> </a:t>
              </a:r>
              <a:r>
                <a:rPr sz="1400" b="1" spc="55" dirty="0">
                  <a:solidFill>
                    <a:srgbClr val="231F20"/>
                  </a:solidFill>
                  <a:latin typeface="Trebuchet MS"/>
                  <a:cs typeface="Trebuchet MS"/>
                </a:rPr>
                <a:t>as</a:t>
              </a:r>
              <a:r>
                <a:rPr sz="1400" b="1" spc="-55" dirty="0">
                  <a:solidFill>
                    <a:srgbClr val="231F20"/>
                  </a:solidFill>
                  <a:latin typeface="Trebuchet MS"/>
                  <a:cs typeface="Trebuchet MS"/>
                </a:rPr>
                <a:t> </a:t>
              </a:r>
              <a:r>
                <a:rPr sz="1400" b="1" spc="-75" dirty="0">
                  <a:solidFill>
                    <a:srgbClr val="231F20"/>
                  </a:solidFill>
                  <a:latin typeface="Trebuchet MS"/>
                  <a:cs typeface="Trebuchet MS"/>
                </a:rPr>
                <a:t>the</a:t>
              </a:r>
              <a:r>
                <a:rPr sz="1400" b="1" spc="-55" dirty="0">
                  <a:solidFill>
                    <a:srgbClr val="231F20"/>
                  </a:solidFill>
                  <a:latin typeface="Trebuchet MS"/>
                  <a:cs typeface="Trebuchet MS"/>
                </a:rPr>
                <a:t> </a:t>
              </a:r>
              <a:r>
                <a:rPr sz="1400" b="1" spc="-50" dirty="0">
                  <a:solidFill>
                    <a:srgbClr val="231F20"/>
                  </a:solidFill>
                  <a:latin typeface="Trebuchet MS"/>
                  <a:cs typeface="Trebuchet MS"/>
                </a:rPr>
                <a:t>framework</a:t>
              </a:r>
              <a:r>
                <a:rPr sz="1400" b="1" spc="-60" dirty="0">
                  <a:solidFill>
                    <a:srgbClr val="231F20"/>
                  </a:solidFill>
                  <a:latin typeface="Trebuchet MS"/>
                  <a:cs typeface="Trebuchet MS"/>
                </a:rPr>
                <a:t> </a:t>
              </a:r>
              <a:r>
                <a:rPr sz="1400" b="1" spc="-50" dirty="0">
                  <a:solidFill>
                    <a:srgbClr val="231F20"/>
                  </a:solidFill>
                  <a:latin typeface="Trebuchet MS"/>
                  <a:cs typeface="Trebuchet MS"/>
                </a:rPr>
                <a:t>for</a:t>
              </a:r>
              <a:r>
                <a:rPr sz="1400" b="1" spc="-55" dirty="0">
                  <a:solidFill>
                    <a:srgbClr val="231F20"/>
                  </a:solidFill>
                  <a:latin typeface="Trebuchet MS"/>
                  <a:cs typeface="Trebuchet MS"/>
                </a:rPr>
                <a:t> our </a:t>
              </a:r>
              <a:r>
                <a:rPr sz="1400" b="1" spc="-30" dirty="0">
                  <a:solidFill>
                    <a:srgbClr val="231F20"/>
                  </a:solidFill>
                  <a:latin typeface="Trebuchet MS"/>
                  <a:cs typeface="Trebuchet MS"/>
                </a:rPr>
                <a:t>roadmap</a:t>
              </a:r>
              <a:r>
                <a:rPr sz="1400" b="1" spc="-60" dirty="0">
                  <a:solidFill>
                    <a:srgbClr val="231F20"/>
                  </a:solidFill>
                  <a:latin typeface="Trebuchet MS"/>
                  <a:cs typeface="Trebuchet MS"/>
                </a:rPr>
                <a:t> </a:t>
              </a:r>
              <a:r>
                <a:rPr sz="1400" b="1" spc="-25" dirty="0">
                  <a:solidFill>
                    <a:srgbClr val="231F20"/>
                  </a:solidFill>
                  <a:latin typeface="Trebuchet MS"/>
                  <a:cs typeface="Trebuchet MS"/>
                </a:rPr>
                <a:t>and </a:t>
              </a:r>
              <a:r>
                <a:rPr sz="1400" b="1" dirty="0">
                  <a:solidFill>
                    <a:srgbClr val="231F20"/>
                  </a:solidFill>
                  <a:latin typeface="Trebuchet MS"/>
                  <a:cs typeface="Trebuchet MS"/>
                </a:rPr>
                <a:t>guides</a:t>
              </a:r>
              <a:r>
                <a:rPr sz="1400" b="1" spc="-55" dirty="0">
                  <a:solidFill>
                    <a:srgbClr val="231F20"/>
                  </a:solidFill>
                  <a:latin typeface="Trebuchet MS"/>
                  <a:cs typeface="Trebuchet MS"/>
                </a:rPr>
                <a:t> </a:t>
              </a:r>
              <a:r>
                <a:rPr sz="1400" b="1" spc="-60" dirty="0">
                  <a:solidFill>
                    <a:srgbClr val="231F20"/>
                  </a:solidFill>
                  <a:latin typeface="Trebuchet MS"/>
                  <a:cs typeface="Trebuchet MS"/>
                </a:rPr>
                <a:t>every</a:t>
              </a:r>
              <a:r>
                <a:rPr sz="1400" b="1" spc="-55" dirty="0">
                  <a:solidFill>
                    <a:srgbClr val="231F20"/>
                  </a:solidFill>
                  <a:latin typeface="Trebuchet MS"/>
                  <a:cs typeface="Trebuchet MS"/>
                </a:rPr>
                <a:t> </a:t>
              </a:r>
              <a:r>
                <a:rPr sz="1400" b="1" spc="-10" dirty="0">
                  <a:solidFill>
                    <a:srgbClr val="231F20"/>
                  </a:solidFill>
                  <a:latin typeface="Trebuchet MS"/>
                  <a:cs typeface="Trebuchet MS"/>
                </a:rPr>
                <a:t>aspect</a:t>
              </a:r>
              <a:r>
                <a:rPr sz="1400" b="1" spc="-55" dirty="0">
                  <a:solidFill>
                    <a:srgbClr val="231F20"/>
                  </a:solidFill>
                  <a:latin typeface="Trebuchet MS"/>
                  <a:cs typeface="Trebuchet MS"/>
                </a:rPr>
                <a:t> </a:t>
              </a:r>
              <a:r>
                <a:rPr sz="1400" b="1" spc="-10" dirty="0">
                  <a:solidFill>
                    <a:srgbClr val="231F20"/>
                  </a:solidFill>
                  <a:latin typeface="Trebuchet MS"/>
                  <a:cs typeface="Trebuchet MS"/>
                </a:rPr>
                <a:t>of</a:t>
              </a:r>
              <a:r>
                <a:rPr sz="1400" b="1" spc="-50" dirty="0">
                  <a:solidFill>
                    <a:srgbClr val="231F20"/>
                  </a:solidFill>
                  <a:latin typeface="Trebuchet MS"/>
                  <a:cs typeface="Trebuchet MS"/>
                </a:rPr>
                <a:t> </a:t>
              </a:r>
              <a:r>
                <a:rPr sz="1400" b="1" spc="-55" dirty="0">
                  <a:solidFill>
                    <a:srgbClr val="231F20"/>
                  </a:solidFill>
                  <a:latin typeface="Trebuchet MS"/>
                  <a:cs typeface="Trebuchet MS"/>
                </a:rPr>
                <a:t>our </a:t>
              </a:r>
              <a:r>
                <a:rPr sz="1400" b="1" dirty="0">
                  <a:solidFill>
                    <a:srgbClr val="231F20"/>
                  </a:solidFill>
                  <a:latin typeface="Trebuchet MS"/>
                  <a:cs typeface="Trebuchet MS"/>
                </a:rPr>
                <a:t>business</a:t>
              </a:r>
              <a:r>
                <a:rPr sz="1400" b="1" spc="-55" dirty="0">
                  <a:solidFill>
                    <a:srgbClr val="231F20"/>
                  </a:solidFill>
                  <a:latin typeface="Trebuchet MS"/>
                  <a:cs typeface="Trebuchet MS"/>
                </a:rPr>
                <a:t> </a:t>
              </a:r>
              <a:r>
                <a:rPr sz="1400" b="1" spc="-50" dirty="0">
                  <a:solidFill>
                    <a:srgbClr val="231F20"/>
                  </a:solidFill>
                  <a:latin typeface="Trebuchet MS"/>
                  <a:cs typeface="Trebuchet MS"/>
                </a:rPr>
                <a:t>by</a:t>
              </a:r>
              <a:r>
                <a:rPr sz="1400" b="1" spc="-55" dirty="0">
                  <a:solidFill>
                    <a:srgbClr val="231F20"/>
                  </a:solidFill>
                  <a:latin typeface="Trebuchet MS"/>
                  <a:cs typeface="Trebuchet MS"/>
                </a:rPr>
                <a:t> </a:t>
              </a:r>
              <a:r>
                <a:rPr sz="1400" b="1" spc="-20" dirty="0">
                  <a:solidFill>
                    <a:srgbClr val="231F20"/>
                  </a:solidFill>
                  <a:latin typeface="Trebuchet MS"/>
                  <a:cs typeface="Trebuchet MS"/>
                </a:rPr>
                <a:t>describing</a:t>
              </a:r>
              <a:r>
                <a:rPr sz="1400" b="1" spc="-50" dirty="0">
                  <a:solidFill>
                    <a:srgbClr val="231F20"/>
                  </a:solidFill>
                  <a:latin typeface="Trebuchet MS"/>
                  <a:cs typeface="Trebuchet MS"/>
                </a:rPr>
                <a:t> what</a:t>
              </a:r>
              <a:r>
                <a:rPr sz="1400" b="1" spc="-55" dirty="0">
                  <a:solidFill>
                    <a:srgbClr val="231F20"/>
                  </a:solidFill>
                  <a:latin typeface="Trebuchet MS"/>
                  <a:cs typeface="Trebuchet MS"/>
                </a:rPr>
                <a:t> </a:t>
              </a:r>
              <a:r>
                <a:rPr sz="1400" b="1" spc="-75" dirty="0">
                  <a:solidFill>
                    <a:srgbClr val="231F20"/>
                  </a:solidFill>
                  <a:latin typeface="Trebuchet MS"/>
                  <a:cs typeface="Trebuchet MS"/>
                </a:rPr>
                <a:t>we</a:t>
              </a:r>
              <a:r>
                <a:rPr sz="1400" b="1" spc="-55" dirty="0">
                  <a:solidFill>
                    <a:srgbClr val="231F20"/>
                  </a:solidFill>
                  <a:latin typeface="Trebuchet MS"/>
                  <a:cs typeface="Trebuchet MS"/>
                </a:rPr>
                <a:t> </a:t>
              </a:r>
              <a:r>
                <a:rPr sz="1400" b="1" spc="-45" dirty="0">
                  <a:solidFill>
                    <a:srgbClr val="231F20"/>
                  </a:solidFill>
                  <a:latin typeface="Trebuchet MS"/>
                  <a:cs typeface="Trebuchet MS"/>
                </a:rPr>
                <a:t>need</a:t>
              </a:r>
              <a:r>
                <a:rPr sz="1400" b="1" spc="-55" dirty="0">
                  <a:solidFill>
                    <a:srgbClr val="231F20"/>
                  </a:solidFill>
                  <a:latin typeface="Trebuchet MS"/>
                  <a:cs typeface="Trebuchet MS"/>
                </a:rPr>
                <a:t> </a:t>
              </a:r>
              <a:r>
                <a:rPr sz="1400" b="1" spc="-25" dirty="0">
                  <a:solidFill>
                    <a:srgbClr val="231F20"/>
                  </a:solidFill>
                  <a:latin typeface="Trebuchet MS"/>
                  <a:cs typeface="Trebuchet MS"/>
                </a:rPr>
                <a:t>to </a:t>
              </a:r>
              <a:r>
                <a:rPr sz="1400" b="1" spc="-10" dirty="0">
                  <a:solidFill>
                    <a:srgbClr val="231F20"/>
                  </a:solidFill>
                  <a:latin typeface="Trebuchet MS"/>
                  <a:cs typeface="Trebuchet MS"/>
                </a:rPr>
                <a:t>accomplish</a:t>
              </a:r>
              <a:r>
                <a:rPr sz="1400" b="1" spc="-50" dirty="0">
                  <a:solidFill>
                    <a:srgbClr val="231F20"/>
                  </a:solidFill>
                  <a:latin typeface="Trebuchet MS"/>
                  <a:cs typeface="Trebuchet MS"/>
                </a:rPr>
                <a:t> </a:t>
              </a:r>
              <a:r>
                <a:rPr sz="1400" b="1" spc="-60" dirty="0">
                  <a:solidFill>
                    <a:srgbClr val="231F20"/>
                  </a:solidFill>
                  <a:latin typeface="Trebuchet MS"/>
                  <a:cs typeface="Trebuchet MS"/>
                </a:rPr>
                <a:t>in</a:t>
              </a:r>
              <a:r>
                <a:rPr sz="1400" b="1" spc="-50" dirty="0">
                  <a:solidFill>
                    <a:srgbClr val="231F20"/>
                  </a:solidFill>
                  <a:latin typeface="Trebuchet MS"/>
                  <a:cs typeface="Trebuchet MS"/>
                </a:rPr>
                <a:t> </a:t>
              </a:r>
              <a:r>
                <a:rPr sz="1400" b="1" spc="-70" dirty="0">
                  <a:solidFill>
                    <a:srgbClr val="231F20"/>
                  </a:solidFill>
                  <a:latin typeface="Trebuchet MS"/>
                  <a:cs typeface="Trebuchet MS"/>
                </a:rPr>
                <a:t>order</a:t>
              </a:r>
              <a:r>
                <a:rPr sz="1400" b="1" spc="-45" dirty="0">
                  <a:solidFill>
                    <a:srgbClr val="231F20"/>
                  </a:solidFill>
                  <a:latin typeface="Trebuchet MS"/>
                  <a:cs typeface="Trebuchet MS"/>
                </a:rPr>
                <a:t> </a:t>
              </a:r>
              <a:r>
                <a:rPr sz="1400" b="1" spc="-65" dirty="0">
                  <a:solidFill>
                    <a:srgbClr val="231F20"/>
                  </a:solidFill>
                  <a:latin typeface="Trebuchet MS"/>
                  <a:cs typeface="Trebuchet MS"/>
                </a:rPr>
                <a:t>to</a:t>
              </a:r>
              <a:r>
                <a:rPr sz="1400" b="1" spc="-50" dirty="0">
                  <a:solidFill>
                    <a:srgbClr val="231F20"/>
                  </a:solidFill>
                  <a:latin typeface="Trebuchet MS"/>
                  <a:cs typeface="Trebuchet MS"/>
                </a:rPr>
                <a:t> continue</a:t>
              </a:r>
              <a:r>
                <a:rPr sz="1400" b="1" spc="-45" dirty="0">
                  <a:solidFill>
                    <a:srgbClr val="231F20"/>
                  </a:solidFill>
                  <a:latin typeface="Trebuchet MS"/>
                  <a:cs typeface="Trebuchet MS"/>
                </a:rPr>
                <a:t> </a:t>
              </a:r>
              <a:r>
                <a:rPr sz="1400" b="1" spc="-30" dirty="0">
                  <a:solidFill>
                    <a:srgbClr val="231F20"/>
                  </a:solidFill>
                  <a:latin typeface="Trebuchet MS"/>
                  <a:cs typeface="Trebuchet MS"/>
                </a:rPr>
                <a:t>achieving</a:t>
              </a:r>
              <a:r>
                <a:rPr sz="1400" b="1" spc="-50" dirty="0">
                  <a:solidFill>
                    <a:srgbClr val="231F20"/>
                  </a:solidFill>
                  <a:latin typeface="Trebuchet MS"/>
                  <a:cs typeface="Trebuchet MS"/>
                </a:rPr>
                <a:t> </a:t>
              </a:r>
              <a:r>
                <a:rPr sz="1400" b="1" spc="-35" dirty="0">
                  <a:solidFill>
                    <a:srgbClr val="231F20"/>
                  </a:solidFill>
                  <a:latin typeface="Trebuchet MS"/>
                  <a:cs typeface="Trebuchet MS"/>
                </a:rPr>
                <a:t>sustainable,</a:t>
              </a:r>
              <a:r>
                <a:rPr sz="1400" b="1" spc="-45" dirty="0">
                  <a:solidFill>
                    <a:srgbClr val="231F20"/>
                  </a:solidFill>
                  <a:latin typeface="Trebuchet MS"/>
                  <a:cs typeface="Trebuchet MS"/>
                </a:rPr>
                <a:t> </a:t>
              </a:r>
              <a:r>
                <a:rPr sz="1400" b="1" spc="-50" dirty="0">
                  <a:solidFill>
                    <a:srgbClr val="231F20"/>
                  </a:solidFill>
                  <a:latin typeface="Trebuchet MS"/>
                  <a:cs typeface="Trebuchet MS"/>
                </a:rPr>
                <a:t>quality </a:t>
              </a:r>
              <a:r>
                <a:rPr sz="1400" b="1" spc="-10" dirty="0">
                  <a:solidFill>
                    <a:srgbClr val="231F20"/>
                  </a:solidFill>
                  <a:latin typeface="Trebuchet MS"/>
                  <a:cs typeface="Trebuchet MS"/>
                </a:rPr>
                <a:t>growth.</a:t>
              </a:r>
              <a:endParaRPr sz="1400">
                <a:latin typeface="Trebuchet MS"/>
                <a:cs typeface="Trebuchet MS"/>
              </a:endParaRPr>
            </a:p>
          </p:txBody>
        </p:sp>
        <p:grpSp>
          <p:nvGrpSpPr>
            <p:cNvPr id="25" name="object 25"/>
            <p:cNvGrpSpPr/>
            <p:nvPr/>
          </p:nvGrpSpPr>
          <p:grpSpPr>
            <a:xfrm>
              <a:off x="1180591" y="2992577"/>
              <a:ext cx="1777364" cy="1574800"/>
              <a:chOff x="1180591" y="2992577"/>
              <a:chExt cx="1777364" cy="1574800"/>
            </a:xfrm>
          </p:grpSpPr>
          <p:sp>
            <p:nvSpPr>
              <p:cNvPr id="26" name="object 26"/>
              <p:cNvSpPr/>
              <p:nvPr/>
            </p:nvSpPr>
            <p:spPr>
              <a:xfrm>
                <a:off x="1180591" y="2992577"/>
                <a:ext cx="1552575" cy="1525270"/>
              </a:xfrm>
              <a:custGeom>
                <a:avLst/>
                <a:gdLst/>
                <a:ahLst/>
                <a:cxnLst/>
                <a:rect l="l" t="t" r="r" b="b"/>
                <a:pathLst>
                  <a:path w="1552575" h="1525270">
                    <a:moveTo>
                      <a:pt x="776046" y="0"/>
                    </a:moveTo>
                    <a:lnTo>
                      <a:pt x="726967" y="1499"/>
                    </a:lnTo>
                    <a:lnTo>
                      <a:pt x="678700" y="5939"/>
                    </a:lnTo>
                    <a:lnTo>
                      <a:pt x="631335" y="13230"/>
                    </a:lnTo>
                    <a:lnTo>
                      <a:pt x="584963" y="23283"/>
                    </a:lnTo>
                    <a:lnTo>
                      <a:pt x="539674" y="36008"/>
                    </a:lnTo>
                    <a:lnTo>
                      <a:pt x="495561" y="51316"/>
                    </a:lnTo>
                    <a:lnTo>
                      <a:pt x="452713" y="69118"/>
                    </a:lnTo>
                    <a:lnTo>
                      <a:pt x="411222" y="89324"/>
                    </a:lnTo>
                    <a:lnTo>
                      <a:pt x="371178" y="111845"/>
                    </a:lnTo>
                    <a:lnTo>
                      <a:pt x="332673" y="136592"/>
                    </a:lnTo>
                    <a:lnTo>
                      <a:pt x="295798" y="163476"/>
                    </a:lnTo>
                    <a:lnTo>
                      <a:pt x="260642" y="192407"/>
                    </a:lnTo>
                    <a:lnTo>
                      <a:pt x="227298" y="223296"/>
                    </a:lnTo>
                    <a:lnTo>
                      <a:pt x="195855" y="256053"/>
                    </a:lnTo>
                    <a:lnTo>
                      <a:pt x="166406" y="290590"/>
                    </a:lnTo>
                    <a:lnTo>
                      <a:pt x="139041" y="326817"/>
                    </a:lnTo>
                    <a:lnTo>
                      <a:pt x="113850" y="364645"/>
                    </a:lnTo>
                    <a:lnTo>
                      <a:pt x="90925" y="403984"/>
                    </a:lnTo>
                    <a:lnTo>
                      <a:pt x="70357" y="444745"/>
                    </a:lnTo>
                    <a:lnTo>
                      <a:pt x="52236" y="486839"/>
                    </a:lnTo>
                    <a:lnTo>
                      <a:pt x="36654" y="530177"/>
                    </a:lnTo>
                    <a:lnTo>
                      <a:pt x="23701" y="574669"/>
                    </a:lnTo>
                    <a:lnTo>
                      <a:pt x="13468" y="620226"/>
                    </a:lnTo>
                    <a:lnTo>
                      <a:pt x="6046" y="666758"/>
                    </a:lnTo>
                    <a:lnTo>
                      <a:pt x="1526" y="714177"/>
                    </a:lnTo>
                    <a:lnTo>
                      <a:pt x="0" y="762393"/>
                    </a:lnTo>
                    <a:lnTo>
                      <a:pt x="1526" y="810606"/>
                    </a:lnTo>
                    <a:lnTo>
                      <a:pt x="6046" y="858023"/>
                    </a:lnTo>
                    <a:lnTo>
                      <a:pt x="13468" y="904553"/>
                    </a:lnTo>
                    <a:lnTo>
                      <a:pt x="23701" y="950107"/>
                    </a:lnTo>
                    <a:lnTo>
                      <a:pt x="36654" y="994596"/>
                    </a:lnTo>
                    <a:lnTo>
                      <a:pt x="52236" y="1037932"/>
                    </a:lnTo>
                    <a:lnTo>
                      <a:pt x="70357" y="1080024"/>
                    </a:lnTo>
                    <a:lnTo>
                      <a:pt x="90925" y="1120783"/>
                    </a:lnTo>
                    <a:lnTo>
                      <a:pt x="113850" y="1160120"/>
                    </a:lnTo>
                    <a:lnTo>
                      <a:pt x="139041" y="1197946"/>
                    </a:lnTo>
                    <a:lnTo>
                      <a:pt x="166406" y="1234171"/>
                    </a:lnTo>
                    <a:lnTo>
                      <a:pt x="195855" y="1268706"/>
                    </a:lnTo>
                    <a:lnTo>
                      <a:pt x="227298" y="1301462"/>
                    </a:lnTo>
                    <a:lnTo>
                      <a:pt x="260642" y="1332350"/>
                    </a:lnTo>
                    <a:lnTo>
                      <a:pt x="295798" y="1361279"/>
                    </a:lnTo>
                    <a:lnTo>
                      <a:pt x="332673" y="1388162"/>
                    </a:lnTo>
                    <a:lnTo>
                      <a:pt x="371178" y="1412908"/>
                    </a:lnTo>
                    <a:lnTo>
                      <a:pt x="411222" y="1435428"/>
                    </a:lnTo>
                    <a:lnTo>
                      <a:pt x="452713" y="1455633"/>
                    </a:lnTo>
                    <a:lnTo>
                      <a:pt x="495561" y="1473434"/>
                    </a:lnTo>
                    <a:lnTo>
                      <a:pt x="539674" y="1488742"/>
                    </a:lnTo>
                    <a:lnTo>
                      <a:pt x="584963" y="1501466"/>
                    </a:lnTo>
                    <a:lnTo>
                      <a:pt x="631335" y="1511518"/>
                    </a:lnTo>
                    <a:lnTo>
                      <a:pt x="678700" y="1518809"/>
                    </a:lnTo>
                    <a:lnTo>
                      <a:pt x="726967" y="1523249"/>
                    </a:lnTo>
                    <a:lnTo>
                      <a:pt x="776046" y="1524749"/>
                    </a:lnTo>
                    <a:lnTo>
                      <a:pt x="825124" y="1523249"/>
                    </a:lnTo>
                    <a:lnTo>
                      <a:pt x="873392" y="1518809"/>
                    </a:lnTo>
                    <a:lnTo>
                      <a:pt x="920757" y="1511518"/>
                    </a:lnTo>
                    <a:lnTo>
                      <a:pt x="967129" y="1501466"/>
                    </a:lnTo>
                    <a:lnTo>
                      <a:pt x="1012417" y="1488742"/>
                    </a:lnTo>
                    <a:lnTo>
                      <a:pt x="1056531" y="1473434"/>
                    </a:lnTo>
                    <a:lnTo>
                      <a:pt x="1099378" y="1455633"/>
                    </a:lnTo>
                    <a:lnTo>
                      <a:pt x="1140869" y="1435428"/>
                    </a:lnTo>
                    <a:lnTo>
                      <a:pt x="1180913" y="1412908"/>
                    </a:lnTo>
                    <a:lnTo>
                      <a:pt x="1219418" y="1388162"/>
                    </a:lnTo>
                    <a:lnTo>
                      <a:pt x="1256294" y="1361279"/>
                    </a:lnTo>
                    <a:lnTo>
                      <a:pt x="1291449" y="1332350"/>
                    </a:lnTo>
                    <a:lnTo>
                      <a:pt x="1324794" y="1301462"/>
                    </a:lnTo>
                    <a:lnTo>
                      <a:pt x="1356236" y="1268706"/>
                    </a:lnTo>
                    <a:lnTo>
                      <a:pt x="1385685" y="1234171"/>
                    </a:lnTo>
                    <a:lnTo>
                      <a:pt x="1413051" y="1197946"/>
                    </a:lnTo>
                    <a:lnTo>
                      <a:pt x="1438241" y="1160120"/>
                    </a:lnTo>
                    <a:lnTo>
                      <a:pt x="1461166" y="1120783"/>
                    </a:lnTo>
                    <a:lnTo>
                      <a:pt x="1481734" y="1080024"/>
                    </a:lnTo>
                    <a:lnTo>
                      <a:pt x="1499855" y="1037932"/>
                    </a:lnTo>
                    <a:lnTo>
                      <a:pt x="1515438" y="994596"/>
                    </a:lnTo>
                    <a:lnTo>
                      <a:pt x="1528391" y="950107"/>
                    </a:lnTo>
                    <a:lnTo>
                      <a:pt x="1538624" y="904553"/>
                    </a:lnTo>
                    <a:lnTo>
                      <a:pt x="1546045" y="858023"/>
                    </a:lnTo>
                    <a:lnTo>
                      <a:pt x="1550565" y="810606"/>
                    </a:lnTo>
                    <a:lnTo>
                      <a:pt x="1552092" y="762393"/>
                    </a:lnTo>
                    <a:lnTo>
                      <a:pt x="1550565" y="714177"/>
                    </a:lnTo>
                    <a:lnTo>
                      <a:pt x="1546045" y="666758"/>
                    </a:lnTo>
                    <a:lnTo>
                      <a:pt x="1538624" y="620226"/>
                    </a:lnTo>
                    <a:lnTo>
                      <a:pt x="1528391" y="574669"/>
                    </a:lnTo>
                    <a:lnTo>
                      <a:pt x="1515438" y="530177"/>
                    </a:lnTo>
                    <a:lnTo>
                      <a:pt x="1499855" y="486839"/>
                    </a:lnTo>
                    <a:lnTo>
                      <a:pt x="1481734" y="444745"/>
                    </a:lnTo>
                    <a:lnTo>
                      <a:pt x="1461166" y="403984"/>
                    </a:lnTo>
                    <a:lnTo>
                      <a:pt x="1438241" y="364645"/>
                    </a:lnTo>
                    <a:lnTo>
                      <a:pt x="1413051" y="326817"/>
                    </a:lnTo>
                    <a:lnTo>
                      <a:pt x="1385685" y="290590"/>
                    </a:lnTo>
                    <a:lnTo>
                      <a:pt x="1356236" y="256053"/>
                    </a:lnTo>
                    <a:lnTo>
                      <a:pt x="1324794" y="223296"/>
                    </a:lnTo>
                    <a:lnTo>
                      <a:pt x="1291449" y="192407"/>
                    </a:lnTo>
                    <a:lnTo>
                      <a:pt x="1256294" y="163476"/>
                    </a:lnTo>
                    <a:lnTo>
                      <a:pt x="1219418" y="136592"/>
                    </a:lnTo>
                    <a:lnTo>
                      <a:pt x="1180913" y="111845"/>
                    </a:lnTo>
                    <a:lnTo>
                      <a:pt x="1140869" y="89324"/>
                    </a:lnTo>
                    <a:lnTo>
                      <a:pt x="1099378" y="69118"/>
                    </a:lnTo>
                    <a:lnTo>
                      <a:pt x="1056531" y="51316"/>
                    </a:lnTo>
                    <a:lnTo>
                      <a:pt x="1012417" y="36008"/>
                    </a:lnTo>
                    <a:lnTo>
                      <a:pt x="967129" y="23283"/>
                    </a:lnTo>
                    <a:lnTo>
                      <a:pt x="920757" y="13230"/>
                    </a:lnTo>
                    <a:lnTo>
                      <a:pt x="873392" y="5939"/>
                    </a:lnTo>
                    <a:lnTo>
                      <a:pt x="825124" y="1499"/>
                    </a:lnTo>
                    <a:lnTo>
                      <a:pt x="776046" y="0"/>
                    </a:lnTo>
                    <a:close/>
                  </a:path>
                </a:pathLst>
              </a:custGeom>
              <a:solidFill>
                <a:srgbClr val="CCE7F9"/>
              </a:solidFill>
            </p:spPr>
            <p:txBody>
              <a:bodyPr wrap="square" lIns="0" tIns="0" rIns="0" bIns="0" rtlCol="0"/>
              <a:lstStyle/>
              <a:p>
                <a:endParaRPr/>
              </a:p>
            </p:txBody>
          </p:sp>
          <p:sp>
            <p:nvSpPr>
              <p:cNvPr id="27" name="object 27"/>
              <p:cNvSpPr/>
              <p:nvPr/>
            </p:nvSpPr>
            <p:spPr>
              <a:xfrm>
                <a:off x="1585874" y="3954017"/>
                <a:ext cx="773430" cy="613410"/>
              </a:xfrm>
              <a:custGeom>
                <a:avLst/>
                <a:gdLst/>
                <a:ahLst/>
                <a:cxnLst/>
                <a:rect l="l" t="t" r="r" b="b"/>
                <a:pathLst>
                  <a:path w="773430" h="613410">
                    <a:moveTo>
                      <a:pt x="772820" y="589013"/>
                    </a:moveTo>
                    <a:lnTo>
                      <a:pt x="496684" y="10858"/>
                    </a:lnTo>
                    <a:lnTo>
                      <a:pt x="475018" y="0"/>
                    </a:lnTo>
                    <a:lnTo>
                      <a:pt x="464820" y="419"/>
                    </a:lnTo>
                    <a:lnTo>
                      <a:pt x="398360" y="11252"/>
                    </a:lnTo>
                    <a:lnTo>
                      <a:pt x="389229" y="13944"/>
                    </a:lnTo>
                    <a:lnTo>
                      <a:pt x="386410" y="15875"/>
                    </a:lnTo>
                    <a:lnTo>
                      <a:pt x="383590" y="13944"/>
                    </a:lnTo>
                    <a:lnTo>
                      <a:pt x="374472" y="11252"/>
                    </a:lnTo>
                    <a:lnTo>
                      <a:pt x="308038" y="419"/>
                    </a:lnTo>
                    <a:lnTo>
                      <a:pt x="297815" y="0"/>
                    </a:lnTo>
                    <a:lnTo>
                      <a:pt x="288404" y="1828"/>
                    </a:lnTo>
                    <a:lnTo>
                      <a:pt x="280835" y="5562"/>
                    </a:lnTo>
                    <a:lnTo>
                      <a:pt x="276161" y="10858"/>
                    </a:lnTo>
                    <a:lnTo>
                      <a:pt x="736" y="583069"/>
                    </a:lnTo>
                    <a:lnTo>
                      <a:pt x="0" y="589013"/>
                    </a:lnTo>
                    <a:lnTo>
                      <a:pt x="3136" y="594474"/>
                    </a:lnTo>
                    <a:lnTo>
                      <a:pt x="9563" y="598868"/>
                    </a:lnTo>
                    <a:lnTo>
                      <a:pt x="18681" y="601573"/>
                    </a:lnTo>
                    <a:lnTo>
                      <a:pt x="85128" y="612355"/>
                    </a:lnTo>
                    <a:lnTo>
                      <a:pt x="95351" y="612800"/>
                    </a:lnTo>
                    <a:lnTo>
                      <a:pt x="104775" y="610984"/>
                    </a:lnTo>
                    <a:lnTo>
                      <a:pt x="112344" y="607263"/>
                    </a:lnTo>
                    <a:lnTo>
                      <a:pt x="117017" y="601954"/>
                    </a:lnTo>
                    <a:lnTo>
                      <a:pt x="386422" y="42265"/>
                    </a:lnTo>
                    <a:lnTo>
                      <a:pt x="655828" y="601954"/>
                    </a:lnTo>
                    <a:lnTo>
                      <a:pt x="660488" y="607263"/>
                    </a:lnTo>
                    <a:lnTo>
                      <a:pt x="668058" y="610984"/>
                    </a:lnTo>
                    <a:lnTo>
                      <a:pt x="677481" y="612800"/>
                    </a:lnTo>
                    <a:lnTo>
                      <a:pt x="687705" y="612355"/>
                    </a:lnTo>
                    <a:lnTo>
                      <a:pt x="754138" y="601573"/>
                    </a:lnTo>
                    <a:lnTo>
                      <a:pt x="763257" y="598868"/>
                    </a:lnTo>
                    <a:lnTo>
                      <a:pt x="769683" y="594474"/>
                    </a:lnTo>
                    <a:lnTo>
                      <a:pt x="772820" y="589013"/>
                    </a:lnTo>
                    <a:close/>
                  </a:path>
                </a:pathLst>
              </a:custGeom>
              <a:solidFill>
                <a:srgbClr val="144561"/>
              </a:solidFill>
            </p:spPr>
            <p:txBody>
              <a:bodyPr wrap="square" lIns="0" tIns="0" rIns="0" bIns="0" rtlCol="0"/>
              <a:lstStyle/>
              <a:p>
                <a:endParaRPr/>
              </a:p>
            </p:txBody>
          </p:sp>
          <p:sp>
            <p:nvSpPr>
              <p:cNvPr id="28" name="object 28"/>
              <p:cNvSpPr/>
              <p:nvPr/>
            </p:nvSpPr>
            <p:spPr>
              <a:xfrm>
                <a:off x="1392567" y="3163341"/>
                <a:ext cx="1139190" cy="1119505"/>
              </a:xfrm>
              <a:custGeom>
                <a:avLst/>
                <a:gdLst/>
                <a:ahLst/>
                <a:cxnLst/>
                <a:rect l="l" t="t" r="r" b="b"/>
                <a:pathLst>
                  <a:path w="1139189" h="1119504">
                    <a:moveTo>
                      <a:pt x="569518" y="0"/>
                    </a:moveTo>
                    <a:lnTo>
                      <a:pt x="520379" y="2053"/>
                    </a:lnTo>
                    <a:lnTo>
                      <a:pt x="472401" y="8102"/>
                    </a:lnTo>
                    <a:lnTo>
                      <a:pt x="425754" y="17979"/>
                    </a:lnTo>
                    <a:lnTo>
                      <a:pt x="380609" y="31515"/>
                    </a:lnTo>
                    <a:lnTo>
                      <a:pt x="337138" y="48543"/>
                    </a:lnTo>
                    <a:lnTo>
                      <a:pt x="295511" y="68894"/>
                    </a:lnTo>
                    <a:lnTo>
                      <a:pt x="255900" y="92401"/>
                    </a:lnTo>
                    <a:lnTo>
                      <a:pt x="218475" y="118897"/>
                    </a:lnTo>
                    <a:lnTo>
                      <a:pt x="183407" y="148211"/>
                    </a:lnTo>
                    <a:lnTo>
                      <a:pt x="150868" y="180178"/>
                    </a:lnTo>
                    <a:lnTo>
                      <a:pt x="121028" y="214629"/>
                    </a:lnTo>
                    <a:lnTo>
                      <a:pt x="94058" y="251396"/>
                    </a:lnTo>
                    <a:lnTo>
                      <a:pt x="70130" y="290312"/>
                    </a:lnTo>
                    <a:lnTo>
                      <a:pt x="49413" y="331207"/>
                    </a:lnTo>
                    <a:lnTo>
                      <a:pt x="32080" y="373915"/>
                    </a:lnTo>
                    <a:lnTo>
                      <a:pt x="18301" y="418267"/>
                    </a:lnTo>
                    <a:lnTo>
                      <a:pt x="8248" y="464096"/>
                    </a:lnTo>
                    <a:lnTo>
                      <a:pt x="2090" y="511233"/>
                    </a:lnTo>
                    <a:lnTo>
                      <a:pt x="0" y="559511"/>
                    </a:lnTo>
                    <a:lnTo>
                      <a:pt x="2090" y="607788"/>
                    </a:lnTo>
                    <a:lnTo>
                      <a:pt x="8248" y="654925"/>
                    </a:lnTo>
                    <a:lnTo>
                      <a:pt x="18301" y="700753"/>
                    </a:lnTo>
                    <a:lnTo>
                      <a:pt x="32080" y="745105"/>
                    </a:lnTo>
                    <a:lnTo>
                      <a:pt x="49413" y="787812"/>
                    </a:lnTo>
                    <a:lnTo>
                      <a:pt x="70130" y="828707"/>
                    </a:lnTo>
                    <a:lnTo>
                      <a:pt x="94058" y="867621"/>
                    </a:lnTo>
                    <a:lnTo>
                      <a:pt x="121028" y="904387"/>
                    </a:lnTo>
                    <a:lnTo>
                      <a:pt x="150868" y="938837"/>
                    </a:lnTo>
                    <a:lnTo>
                      <a:pt x="183407" y="970803"/>
                    </a:lnTo>
                    <a:lnTo>
                      <a:pt x="218475" y="1000117"/>
                    </a:lnTo>
                    <a:lnTo>
                      <a:pt x="255900" y="1026611"/>
                    </a:lnTo>
                    <a:lnTo>
                      <a:pt x="295511" y="1050117"/>
                    </a:lnTo>
                    <a:lnTo>
                      <a:pt x="337138" y="1070468"/>
                    </a:lnTo>
                    <a:lnTo>
                      <a:pt x="380609" y="1087495"/>
                    </a:lnTo>
                    <a:lnTo>
                      <a:pt x="425754" y="1101031"/>
                    </a:lnTo>
                    <a:lnTo>
                      <a:pt x="472401" y="1110907"/>
                    </a:lnTo>
                    <a:lnTo>
                      <a:pt x="520379" y="1116956"/>
                    </a:lnTo>
                    <a:lnTo>
                      <a:pt x="569518" y="1119009"/>
                    </a:lnTo>
                    <a:lnTo>
                      <a:pt x="618659" y="1116956"/>
                    </a:lnTo>
                    <a:lnTo>
                      <a:pt x="666639" y="1110907"/>
                    </a:lnTo>
                    <a:lnTo>
                      <a:pt x="713287" y="1101031"/>
                    </a:lnTo>
                    <a:lnTo>
                      <a:pt x="758433" y="1087495"/>
                    </a:lnTo>
                    <a:lnTo>
                      <a:pt x="801904" y="1070468"/>
                    </a:lnTo>
                    <a:lnTo>
                      <a:pt x="843531" y="1050117"/>
                    </a:lnTo>
                    <a:lnTo>
                      <a:pt x="883142" y="1026611"/>
                    </a:lnTo>
                    <a:lnTo>
                      <a:pt x="920567" y="1000117"/>
                    </a:lnTo>
                    <a:lnTo>
                      <a:pt x="955634" y="970803"/>
                    </a:lnTo>
                    <a:lnTo>
                      <a:pt x="988173" y="938837"/>
                    </a:lnTo>
                    <a:lnTo>
                      <a:pt x="1018013" y="904387"/>
                    </a:lnTo>
                    <a:lnTo>
                      <a:pt x="1044982" y="867621"/>
                    </a:lnTo>
                    <a:lnTo>
                      <a:pt x="1068910" y="828707"/>
                    </a:lnTo>
                    <a:lnTo>
                      <a:pt x="1089625" y="787812"/>
                    </a:lnTo>
                    <a:lnTo>
                      <a:pt x="1106958" y="745105"/>
                    </a:lnTo>
                    <a:lnTo>
                      <a:pt x="1120736" y="700753"/>
                    </a:lnTo>
                    <a:lnTo>
                      <a:pt x="1130789" y="654925"/>
                    </a:lnTo>
                    <a:lnTo>
                      <a:pt x="1136947" y="607788"/>
                    </a:lnTo>
                    <a:lnTo>
                      <a:pt x="1139037" y="559511"/>
                    </a:lnTo>
                    <a:lnTo>
                      <a:pt x="1136947" y="511233"/>
                    </a:lnTo>
                    <a:lnTo>
                      <a:pt x="1130789" y="464096"/>
                    </a:lnTo>
                    <a:lnTo>
                      <a:pt x="1120736" y="418267"/>
                    </a:lnTo>
                    <a:lnTo>
                      <a:pt x="1106958" y="373915"/>
                    </a:lnTo>
                    <a:lnTo>
                      <a:pt x="1089625" y="331207"/>
                    </a:lnTo>
                    <a:lnTo>
                      <a:pt x="1068910" y="290312"/>
                    </a:lnTo>
                    <a:lnTo>
                      <a:pt x="1044982" y="251396"/>
                    </a:lnTo>
                    <a:lnTo>
                      <a:pt x="1018013" y="214629"/>
                    </a:lnTo>
                    <a:lnTo>
                      <a:pt x="988173" y="180178"/>
                    </a:lnTo>
                    <a:lnTo>
                      <a:pt x="955634" y="148211"/>
                    </a:lnTo>
                    <a:lnTo>
                      <a:pt x="920567" y="118897"/>
                    </a:lnTo>
                    <a:lnTo>
                      <a:pt x="883142" y="92401"/>
                    </a:lnTo>
                    <a:lnTo>
                      <a:pt x="843531" y="68894"/>
                    </a:lnTo>
                    <a:lnTo>
                      <a:pt x="801904" y="48543"/>
                    </a:lnTo>
                    <a:lnTo>
                      <a:pt x="758433" y="31515"/>
                    </a:lnTo>
                    <a:lnTo>
                      <a:pt x="713287" y="17979"/>
                    </a:lnTo>
                    <a:lnTo>
                      <a:pt x="666639" y="8102"/>
                    </a:lnTo>
                    <a:lnTo>
                      <a:pt x="618659" y="2053"/>
                    </a:lnTo>
                    <a:lnTo>
                      <a:pt x="569518" y="0"/>
                    </a:lnTo>
                    <a:close/>
                  </a:path>
                </a:pathLst>
              </a:custGeom>
              <a:solidFill>
                <a:srgbClr val="CB5840"/>
              </a:solidFill>
            </p:spPr>
            <p:txBody>
              <a:bodyPr wrap="square" lIns="0" tIns="0" rIns="0" bIns="0" rtlCol="0"/>
              <a:lstStyle/>
              <a:p>
                <a:endParaRPr/>
              </a:p>
            </p:txBody>
          </p:sp>
          <p:sp>
            <p:nvSpPr>
              <p:cNvPr id="29" name="object 29"/>
              <p:cNvSpPr/>
              <p:nvPr/>
            </p:nvSpPr>
            <p:spPr>
              <a:xfrm>
                <a:off x="1586204" y="3353587"/>
                <a:ext cx="751840" cy="739140"/>
              </a:xfrm>
              <a:custGeom>
                <a:avLst/>
                <a:gdLst/>
                <a:ahLst/>
                <a:cxnLst/>
                <a:rect l="l" t="t" r="r" b="b"/>
                <a:pathLst>
                  <a:path w="751839" h="739139">
                    <a:moveTo>
                      <a:pt x="375881" y="0"/>
                    </a:moveTo>
                    <a:lnTo>
                      <a:pt x="328729" y="2876"/>
                    </a:lnTo>
                    <a:lnTo>
                      <a:pt x="283325" y="11276"/>
                    </a:lnTo>
                    <a:lnTo>
                      <a:pt x="240022" y="24852"/>
                    </a:lnTo>
                    <a:lnTo>
                      <a:pt x="199172" y="43260"/>
                    </a:lnTo>
                    <a:lnTo>
                      <a:pt x="161126" y="66153"/>
                    </a:lnTo>
                    <a:lnTo>
                      <a:pt x="126238" y="93186"/>
                    </a:lnTo>
                    <a:lnTo>
                      <a:pt x="94859" y="124012"/>
                    </a:lnTo>
                    <a:lnTo>
                      <a:pt x="67341" y="158286"/>
                    </a:lnTo>
                    <a:lnTo>
                      <a:pt x="44037" y="195661"/>
                    </a:lnTo>
                    <a:lnTo>
                      <a:pt x="25299" y="235793"/>
                    </a:lnTo>
                    <a:lnTo>
                      <a:pt x="11478" y="278335"/>
                    </a:lnTo>
                    <a:lnTo>
                      <a:pt x="2928" y="322940"/>
                    </a:lnTo>
                    <a:lnTo>
                      <a:pt x="0" y="369265"/>
                    </a:lnTo>
                    <a:lnTo>
                      <a:pt x="2928" y="415581"/>
                    </a:lnTo>
                    <a:lnTo>
                      <a:pt x="11478" y="460181"/>
                    </a:lnTo>
                    <a:lnTo>
                      <a:pt x="25299" y="502719"/>
                    </a:lnTo>
                    <a:lnTo>
                      <a:pt x="44037" y="542848"/>
                    </a:lnTo>
                    <a:lnTo>
                      <a:pt x="67341" y="580223"/>
                    </a:lnTo>
                    <a:lnTo>
                      <a:pt x="94859" y="614497"/>
                    </a:lnTo>
                    <a:lnTo>
                      <a:pt x="126238" y="645323"/>
                    </a:lnTo>
                    <a:lnTo>
                      <a:pt x="161126" y="672357"/>
                    </a:lnTo>
                    <a:lnTo>
                      <a:pt x="199172" y="695252"/>
                    </a:lnTo>
                    <a:lnTo>
                      <a:pt x="240022" y="713661"/>
                    </a:lnTo>
                    <a:lnTo>
                      <a:pt x="283325" y="727239"/>
                    </a:lnTo>
                    <a:lnTo>
                      <a:pt x="328729" y="735640"/>
                    </a:lnTo>
                    <a:lnTo>
                      <a:pt x="375881" y="738517"/>
                    </a:lnTo>
                    <a:lnTo>
                      <a:pt x="423031" y="735640"/>
                    </a:lnTo>
                    <a:lnTo>
                      <a:pt x="468432" y="727239"/>
                    </a:lnTo>
                    <a:lnTo>
                      <a:pt x="511732" y="713661"/>
                    </a:lnTo>
                    <a:lnTo>
                      <a:pt x="552580" y="695252"/>
                    </a:lnTo>
                    <a:lnTo>
                      <a:pt x="590623" y="672357"/>
                    </a:lnTo>
                    <a:lnTo>
                      <a:pt x="625508" y="645323"/>
                    </a:lnTo>
                    <a:lnTo>
                      <a:pt x="656885" y="614497"/>
                    </a:lnTo>
                    <a:lnTo>
                      <a:pt x="684401" y="580223"/>
                    </a:lnTo>
                    <a:lnTo>
                      <a:pt x="707703" y="542848"/>
                    </a:lnTo>
                    <a:lnTo>
                      <a:pt x="726440" y="502719"/>
                    </a:lnTo>
                    <a:lnTo>
                      <a:pt x="740260" y="460181"/>
                    </a:lnTo>
                    <a:lnTo>
                      <a:pt x="748810" y="415581"/>
                    </a:lnTo>
                    <a:lnTo>
                      <a:pt x="751738" y="369265"/>
                    </a:lnTo>
                    <a:lnTo>
                      <a:pt x="748810" y="322940"/>
                    </a:lnTo>
                    <a:lnTo>
                      <a:pt x="740260" y="278335"/>
                    </a:lnTo>
                    <a:lnTo>
                      <a:pt x="726440" y="235793"/>
                    </a:lnTo>
                    <a:lnTo>
                      <a:pt x="707703" y="195661"/>
                    </a:lnTo>
                    <a:lnTo>
                      <a:pt x="684401" y="158286"/>
                    </a:lnTo>
                    <a:lnTo>
                      <a:pt x="656885" y="124012"/>
                    </a:lnTo>
                    <a:lnTo>
                      <a:pt x="625508" y="93186"/>
                    </a:lnTo>
                    <a:lnTo>
                      <a:pt x="590623" y="66153"/>
                    </a:lnTo>
                    <a:lnTo>
                      <a:pt x="552580" y="43260"/>
                    </a:lnTo>
                    <a:lnTo>
                      <a:pt x="511732" y="24852"/>
                    </a:lnTo>
                    <a:lnTo>
                      <a:pt x="468432" y="11276"/>
                    </a:lnTo>
                    <a:lnTo>
                      <a:pt x="423031" y="2876"/>
                    </a:lnTo>
                    <a:lnTo>
                      <a:pt x="375881" y="0"/>
                    </a:lnTo>
                    <a:close/>
                  </a:path>
                </a:pathLst>
              </a:custGeom>
              <a:solidFill>
                <a:srgbClr val="FBA925"/>
              </a:solidFill>
            </p:spPr>
            <p:txBody>
              <a:bodyPr wrap="square" lIns="0" tIns="0" rIns="0" bIns="0" rtlCol="0"/>
              <a:lstStyle/>
              <a:p>
                <a:endParaRPr/>
              </a:p>
            </p:txBody>
          </p:sp>
          <p:sp>
            <p:nvSpPr>
              <p:cNvPr id="30" name="object 30"/>
              <p:cNvSpPr/>
              <p:nvPr/>
            </p:nvSpPr>
            <p:spPr>
              <a:xfrm>
                <a:off x="1753031" y="3517480"/>
                <a:ext cx="418465" cy="410845"/>
              </a:xfrm>
              <a:custGeom>
                <a:avLst/>
                <a:gdLst/>
                <a:ahLst/>
                <a:cxnLst/>
                <a:rect l="l" t="t" r="r" b="b"/>
                <a:pathLst>
                  <a:path w="418464" h="410845">
                    <a:moveTo>
                      <a:pt x="209054" y="0"/>
                    </a:moveTo>
                    <a:lnTo>
                      <a:pt x="161117" y="5424"/>
                    </a:lnTo>
                    <a:lnTo>
                      <a:pt x="117113" y="20874"/>
                    </a:lnTo>
                    <a:lnTo>
                      <a:pt x="78297" y="45117"/>
                    </a:lnTo>
                    <a:lnTo>
                      <a:pt x="45923" y="76922"/>
                    </a:lnTo>
                    <a:lnTo>
                      <a:pt x="21246" y="115054"/>
                    </a:lnTo>
                    <a:lnTo>
                      <a:pt x="5520" y="158281"/>
                    </a:lnTo>
                    <a:lnTo>
                      <a:pt x="0" y="205371"/>
                    </a:lnTo>
                    <a:lnTo>
                      <a:pt x="5520" y="252456"/>
                    </a:lnTo>
                    <a:lnTo>
                      <a:pt x="21246" y="295678"/>
                    </a:lnTo>
                    <a:lnTo>
                      <a:pt x="45923" y="333805"/>
                    </a:lnTo>
                    <a:lnTo>
                      <a:pt x="78297" y="365606"/>
                    </a:lnTo>
                    <a:lnTo>
                      <a:pt x="117113" y="389846"/>
                    </a:lnTo>
                    <a:lnTo>
                      <a:pt x="161117" y="405294"/>
                    </a:lnTo>
                    <a:lnTo>
                      <a:pt x="209054" y="410717"/>
                    </a:lnTo>
                    <a:lnTo>
                      <a:pt x="256979" y="405294"/>
                    </a:lnTo>
                    <a:lnTo>
                      <a:pt x="300977" y="389846"/>
                    </a:lnTo>
                    <a:lnTo>
                      <a:pt x="339791" y="365606"/>
                    </a:lnTo>
                    <a:lnTo>
                      <a:pt x="372166" y="333805"/>
                    </a:lnTo>
                    <a:lnTo>
                      <a:pt x="396845" y="295678"/>
                    </a:lnTo>
                    <a:lnTo>
                      <a:pt x="412574" y="252456"/>
                    </a:lnTo>
                    <a:lnTo>
                      <a:pt x="418096" y="205371"/>
                    </a:lnTo>
                    <a:lnTo>
                      <a:pt x="412574" y="158281"/>
                    </a:lnTo>
                    <a:lnTo>
                      <a:pt x="396845" y="115054"/>
                    </a:lnTo>
                    <a:lnTo>
                      <a:pt x="372166" y="76922"/>
                    </a:lnTo>
                    <a:lnTo>
                      <a:pt x="339791" y="45117"/>
                    </a:lnTo>
                    <a:lnTo>
                      <a:pt x="300977" y="20874"/>
                    </a:lnTo>
                    <a:lnTo>
                      <a:pt x="256979" y="5424"/>
                    </a:lnTo>
                    <a:lnTo>
                      <a:pt x="209054" y="0"/>
                    </a:lnTo>
                    <a:close/>
                  </a:path>
                </a:pathLst>
              </a:custGeom>
              <a:solidFill>
                <a:srgbClr val="FFFFFF"/>
              </a:solidFill>
            </p:spPr>
            <p:txBody>
              <a:bodyPr wrap="square" lIns="0" tIns="0" rIns="0" bIns="0" rtlCol="0"/>
              <a:lstStyle/>
              <a:p>
                <a:endParaRPr/>
              </a:p>
            </p:txBody>
          </p:sp>
          <p:pic>
            <p:nvPicPr>
              <p:cNvPr id="31" name="object 31"/>
              <p:cNvPicPr/>
              <p:nvPr/>
            </p:nvPicPr>
            <p:blipFill>
              <a:blip r:embed="rId5" cstate="print"/>
              <a:stretch>
                <a:fillRect/>
              </a:stretch>
            </p:blipFill>
            <p:spPr>
              <a:xfrm>
                <a:off x="1847583" y="3610330"/>
                <a:ext cx="229031" cy="224993"/>
              </a:xfrm>
              <a:prstGeom prst="rect">
                <a:avLst/>
              </a:prstGeom>
            </p:spPr>
          </p:pic>
          <p:sp>
            <p:nvSpPr>
              <p:cNvPr id="32" name="object 32"/>
              <p:cNvSpPr/>
              <p:nvPr/>
            </p:nvSpPr>
            <p:spPr>
              <a:xfrm>
                <a:off x="1956638" y="3201276"/>
                <a:ext cx="1001394" cy="524510"/>
              </a:xfrm>
              <a:custGeom>
                <a:avLst/>
                <a:gdLst/>
                <a:ahLst/>
                <a:cxnLst/>
                <a:rect l="l" t="t" r="r" b="b"/>
                <a:pathLst>
                  <a:path w="1001394" h="524510">
                    <a:moveTo>
                      <a:pt x="955395" y="0"/>
                    </a:moveTo>
                    <a:lnTo>
                      <a:pt x="633526" y="157454"/>
                    </a:lnTo>
                    <a:lnTo>
                      <a:pt x="648157" y="186347"/>
                    </a:lnTo>
                    <a:lnTo>
                      <a:pt x="128828" y="440639"/>
                    </a:lnTo>
                    <a:lnTo>
                      <a:pt x="114172" y="411772"/>
                    </a:lnTo>
                    <a:lnTo>
                      <a:pt x="0" y="524078"/>
                    </a:lnTo>
                    <a:lnTo>
                      <a:pt x="160019" y="502145"/>
                    </a:lnTo>
                    <a:lnTo>
                      <a:pt x="145376" y="473265"/>
                    </a:lnTo>
                    <a:lnTo>
                      <a:pt x="664692" y="219011"/>
                    </a:lnTo>
                    <a:lnTo>
                      <a:pt x="679272" y="247789"/>
                    </a:lnTo>
                    <a:lnTo>
                      <a:pt x="1001128" y="90309"/>
                    </a:lnTo>
                    <a:lnTo>
                      <a:pt x="896670" y="85064"/>
                    </a:lnTo>
                    <a:lnTo>
                      <a:pt x="955395" y="0"/>
                    </a:lnTo>
                    <a:close/>
                  </a:path>
                </a:pathLst>
              </a:custGeom>
              <a:solidFill>
                <a:srgbClr val="103947"/>
              </a:solidFill>
            </p:spPr>
            <p:txBody>
              <a:bodyPr wrap="square" lIns="0" tIns="0" rIns="0" bIns="0" rtlCol="0"/>
              <a:lstStyle/>
              <a:p>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510" y="-2540"/>
            <a:ext cx="10660380" cy="7499349"/>
            <a:chOff x="0" y="-2528"/>
            <a:chExt cx="10660380" cy="7499349"/>
          </a:xfrm>
        </p:grpSpPr>
        <p:pic>
          <p:nvPicPr>
            <p:cNvPr id="4" name="object 4"/>
            <p:cNvPicPr/>
            <p:nvPr/>
          </p:nvPicPr>
          <p:blipFill>
            <a:blip r:embed="rId2" cstate="print"/>
            <a:stretch>
              <a:fillRect/>
            </a:stretch>
          </p:blipFill>
          <p:spPr>
            <a:xfrm>
              <a:off x="571" y="-2528"/>
              <a:ext cx="10659809" cy="7496264"/>
            </a:xfrm>
            <a:prstGeom prst="rect">
              <a:avLst/>
            </a:prstGeom>
            <a:solidFill>
              <a:srgbClr val="F5F6F6">
                <a:alpha val="42000"/>
              </a:srgbClr>
            </a:solidFill>
          </p:spPr>
        </p:pic>
        <p:sp>
          <p:nvSpPr>
            <p:cNvPr id="3" name="object 3"/>
            <p:cNvSpPr/>
            <p:nvPr/>
          </p:nvSpPr>
          <p:spPr>
            <a:xfrm>
              <a:off x="0" y="12"/>
              <a:ext cx="10660380" cy="7496809"/>
            </a:xfrm>
            <a:custGeom>
              <a:avLst/>
              <a:gdLst/>
              <a:ahLst/>
              <a:cxnLst/>
              <a:rect l="l" t="t" r="r" b="b"/>
              <a:pathLst>
                <a:path w="10660380" h="7496809">
                  <a:moveTo>
                    <a:pt x="10659808" y="0"/>
                  </a:moveTo>
                  <a:lnTo>
                    <a:pt x="0" y="0"/>
                  </a:lnTo>
                  <a:lnTo>
                    <a:pt x="0" y="7496263"/>
                  </a:lnTo>
                  <a:lnTo>
                    <a:pt x="10659808" y="7496263"/>
                  </a:lnTo>
                  <a:lnTo>
                    <a:pt x="10659808" y="0"/>
                  </a:lnTo>
                  <a:close/>
                </a:path>
              </a:pathLst>
            </a:custGeom>
            <a:solidFill>
              <a:srgbClr val="F5F6F6"/>
            </a:solidFill>
          </p:spPr>
          <p:txBody>
            <a:bodyPr wrap="square" lIns="0" tIns="0" rIns="0" bIns="0" rtlCol="0"/>
            <a:lstStyle/>
            <a:p>
              <a:endParaRPr/>
            </a:p>
          </p:txBody>
        </p:sp>
        <p:pic>
          <p:nvPicPr>
            <p:cNvPr id="5" name="object 5"/>
            <p:cNvPicPr/>
            <p:nvPr/>
          </p:nvPicPr>
          <p:blipFill>
            <a:blip r:embed="rId3" cstate="print"/>
            <a:stretch>
              <a:fillRect/>
            </a:stretch>
          </p:blipFill>
          <p:spPr>
            <a:xfrm>
              <a:off x="290775" y="686053"/>
              <a:ext cx="5593527" cy="5647944"/>
            </a:xfrm>
            <a:prstGeom prst="rect">
              <a:avLst/>
            </a:prstGeom>
          </p:spPr>
        </p:pic>
      </p:grpSp>
      <p:sp>
        <p:nvSpPr>
          <p:cNvPr id="6" name="object 6"/>
          <p:cNvSpPr txBox="1">
            <a:spLocks noGrp="1"/>
          </p:cNvSpPr>
          <p:nvPr>
            <p:ph type="title"/>
          </p:nvPr>
        </p:nvSpPr>
        <p:spPr>
          <a:xfrm>
            <a:off x="478123" y="823518"/>
            <a:ext cx="6002020" cy="482600"/>
          </a:xfrm>
          <a:prstGeom prst="rect">
            <a:avLst/>
          </a:prstGeom>
        </p:spPr>
        <p:txBody>
          <a:bodyPr vert="horz" wrap="square" lIns="0" tIns="12700" rIns="0" bIns="0" rtlCol="0">
            <a:spAutoFit/>
          </a:bodyPr>
          <a:lstStyle/>
          <a:p>
            <a:pPr marL="12700">
              <a:lnSpc>
                <a:spcPct val="100000"/>
              </a:lnSpc>
              <a:spcBef>
                <a:spcPts val="100"/>
              </a:spcBef>
            </a:pPr>
            <a:r>
              <a:rPr spc="-110" dirty="0">
                <a:solidFill>
                  <a:srgbClr val="010202"/>
                </a:solidFill>
              </a:rPr>
              <a:t>From</a:t>
            </a:r>
            <a:r>
              <a:rPr spc="-135" dirty="0">
                <a:solidFill>
                  <a:srgbClr val="010202"/>
                </a:solidFill>
              </a:rPr>
              <a:t> </a:t>
            </a:r>
            <a:r>
              <a:rPr spc="-150" dirty="0">
                <a:solidFill>
                  <a:srgbClr val="010202"/>
                </a:solidFill>
              </a:rPr>
              <a:t>the</a:t>
            </a:r>
            <a:r>
              <a:rPr spc="-130" dirty="0">
                <a:solidFill>
                  <a:srgbClr val="010202"/>
                </a:solidFill>
              </a:rPr>
              <a:t> </a:t>
            </a:r>
            <a:r>
              <a:rPr spc="60" dirty="0"/>
              <a:t>Managing</a:t>
            </a:r>
            <a:r>
              <a:rPr spc="-135" dirty="0"/>
              <a:t> Director’s </a:t>
            </a:r>
            <a:r>
              <a:rPr spc="-20" dirty="0">
                <a:solidFill>
                  <a:srgbClr val="010202"/>
                </a:solidFill>
              </a:rPr>
              <a:t>Desk</a:t>
            </a:r>
          </a:p>
        </p:txBody>
      </p:sp>
      <p:sp>
        <p:nvSpPr>
          <p:cNvPr id="7" name="object 7"/>
          <p:cNvSpPr txBox="1"/>
          <p:nvPr/>
        </p:nvSpPr>
        <p:spPr>
          <a:xfrm>
            <a:off x="591771" y="2092464"/>
            <a:ext cx="6607809" cy="3449320"/>
          </a:xfrm>
          <a:prstGeom prst="rect">
            <a:avLst/>
          </a:prstGeom>
        </p:spPr>
        <p:txBody>
          <a:bodyPr vert="horz" wrap="square" lIns="0" tIns="3175" rIns="0" bIns="0" rtlCol="0">
            <a:spAutoFit/>
          </a:bodyPr>
          <a:lstStyle/>
          <a:p>
            <a:pPr marL="12700" marR="5080">
              <a:lnSpc>
                <a:spcPct val="103499"/>
              </a:lnSpc>
              <a:spcBef>
                <a:spcPts val="25"/>
              </a:spcBef>
            </a:pPr>
            <a:r>
              <a:rPr sz="1800" i="1" spc="-10" dirty="0">
                <a:solidFill>
                  <a:srgbClr val="231F20"/>
                </a:solidFill>
                <a:latin typeface="Cambria"/>
                <a:cs typeface="Cambria"/>
              </a:rPr>
              <a:t>“We</a:t>
            </a:r>
            <a:r>
              <a:rPr sz="1800" i="1" spc="-40" dirty="0">
                <a:solidFill>
                  <a:srgbClr val="231F20"/>
                </a:solidFill>
                <a:latin typeface="Cambria"/>
                <a:cs typeface="Cambria"/>
              </a:rPr>
              <a:t> </a:t>
            </a:r>
            <a:r>
              <a:rPr sz="1800" i="1" dirty="0">
                <a:solidFill>
                  <a:srgbClr val="231F20"/>
                </a:solidFill>
                <a:latin typeface="Cambria"/>
                <a:cs typeface="Cambria"/>
              </a:rPr>
              <a:t>are</a:t>
            </a:r>
            <a:r>
              <a:rPr sz="1800" i="1" spc="-25" dirty="0">
                <a:solidFill>
                  <a:srgbClr val="231F20"/>
                </a:solidFill>
                <a:latin typeface="Cambria"/>
                <a:cs typeface="Cambria"/>
              </a:rPr>
              <a:t> </a:t>
            </a:r>
            <a:r>
              <a:rPr sz="1800" i="1" dirty="0">
                <a:solidFill>
                  <a:srgbClr val="231F20"/>
                </a:solidFill>
                <a:latin typeface="Cambria"/>
                <a:cs typeface="Cambria"/>
              </a:rPr>
              <a:t>here</a:t>
            </a:r>
            <a:r>
              <a:rPr sz="1800" i="1" spc="-30" dirty="0">
                <a:solidFill>
                  <a:srgbClr val="231F20"/>
                </a:solidFill>
                <a:latin typeface="Cambria"/>
                <a:cs typeface="Cambria"/>
              </a:rPr>
              <a:t> </a:t>
            </a:r>
            <a:r>
              <a:rPr sz="1800" i="1" dirty="0">
                <a:solidFill>
                  <a:srgbClr val="231F20"/>
                </a:solidFill>
                <a:latin typeface="Cambria"/>
                <a:cs typeface="Cambria"/>
              </a:rPr>
              <a:t>to</a:t>
            </a:r>
            <a:r>
              <a:rPr sz="1800" i="1" spc="-25" dirty="0">
                <a:solidFill>
                  <a:srgbClr val="231F20"/>
                </a:solidFill>
                <a:latin typeface="Cambria"/>
                <a:cs typeface="Cambria"/>
              </a:rPr>
              <a:t> </a:t>
            </a:r>
            <a:r>
              <a:rPr sz="1800" i="1" dirty="0">
                <a:solidFill>
                  <a:srgbClr val="231F20"/>
                </a:solidFill>
                <a:latin typeface="Cambria"/>
                <a:cs typeface="Cambria"/>
              </a:rPr>
              <a:t>build</a:t>
            </a:r>
            <a:r>
              <a:rPr sz="1800" i="1" spc="-25" dirty="0">
                <a:solidFill>
                  <a:srgbClr val="231F20"/>
                </a:solidFill>
                <a:latin typeface="Cambria"/>
                <a:cs typeface="Cambria"/>
              </a:rPr>
              <a:t> </a:t>
            </a:r>
            <a:r>
              <a:rPr sz="1800" i="1" dirty="0">
                <a:solidFill>
                  <a:srgbClr val="231F20"/>
                </a:solidFill>
                <a:latin typeface="Cambria"/>
                <a:cs typeface="Cambria"/>
              </a:rPr>
              <a:t>a</a:t>
            </a:r>
            <a:r>
              <a:rPr sz="1800" i="1" spc="-25" dirty="0">
                <a:solidFill>
                  <a:srgbClr val="231F20"/>
                </a:solidFill>
                <a:latin typeface="Cambria"/>
                <a:cs typeface="Cambria"/>
              </a:rPr>
              <a:t> </a:t>
            </a:r>
            <a:r>
              <a:rPr sz="1800" i="1" dirty="0">
                <a:solidFill>
                  <a:srgbClr val="231F20"/>
                </a:solidFill>
                <a:latin typeface="Cambria"/>
                <a:cs typeface="Cambria"/>
              </a:rPr>
              <a:t>great</a:t>
            </a:r>
            <a:r>
              <a:rPr sz="1800" i="1" spc="-25" dirty="0">
                <a:solidFill>
                  <a:srgbClr val="231F20"/>
                </a:solidFill>
                <a:latin typeface="Cambria"/>
                <a:cs typeface="Cambria"/>
              </a:rPr>
              <a:t> </a:t>
            </a:r>
            <a:r>
              <a:rPr sz="1800" i="1" spc="-10" dirty="0">
                <a:solidFill>
                  <a:srgbClr val="231F20"/>
                </a:solidFill>
                <a:latin typeface="Cambria"/>
                <a:cs typeface="Cambria"/>
              </a:rPr>
              <a:t>company.</a:t>
            </a:r>
            <a:r>
              <a:rPr sz="1800" i="1" spc="-30" dirty="0">
                <a:solidFill>
                  <a:srgbClr val="231F20"/>
                </a:solidFill>
                <a:latin typeface="Cambria"/>
                <a:cs typeface="Cambria"/>
              </a:rPr>
              <a:t> </a:t>
            </a:r>
            <a:r>
              <a:rPr sz="1800" i="1" dirty="0">
                <a:solidFill>
                  <a:srgbClr val="231F20"/>
                </a:solidFill>
                <a:latin typeface="Cambria"/>
                <a:cs typeface="Cambria"/>
              </a:rPr>
              <a:t>A</a:t>
            </a:r>
            <a:r>
              <a:rPr sz="1800" i="1" spc="-25" dirty="0">
                <a:solidFill>
                  <a:srgbClr val="231F20"/>
                </a:solidFill>
                <a:latin typeface="Cambria"/>
                <a:cs typeface="Cambria"/>
              </a:rPr>
              <a:t> </a:t>
            </a:r>
            <a:r>
              <a:rPr sz="1800" i="1" dirty="0">
                <a:solidFill>
                  <a:srgbClr val="231F20"/>
                </a:solidFill>
                <a:latin typeface="Cambria"/>
                <a:cs typeface="Cambria"/>
              </a:rPr>
              <a:t>company</a:t>
            </a:r>
            <a:r>
              <a:rPr sz="1800" i="1" spc="-30" dirty="0">
                <a:solidFill>
                  <a:srgbClr val="231F20"/>
                </a:solidFill>
                <a:latin typeface="Cambria"/>
                <a:cs typeface="Cambria"/>
              </a:rPr>
              <a:t> </a:t>
            </a:r>
            <a:r>
              <a:rPr sz="1800" i="1" dirty="0">
                <a:solidFill>
                  <a:srgbClr val="231F20"/>
                </a:solidFill>
                <a:latin typeface="Cambria"/>
                <a:cs typeface="Cambria"/>
              </a:rPr>
              <a:t>that</a:t>
            </a:r>
            <a:r>
              <a:rPr sz="1800" i="1" spc="-25" dirty="0">
                <a:solidFill>
                  <a:srgbClr val="231F20"/>
                </a:solidFill>
                <a:latin typeface="Cambria"/>
                <a:cs typeface="Cambria"/>
              </a:rPr>
              <a:t> </a:t>
            </a:r>
            <a:r>
              <a:rPr sz="1800" i="1" dirty="0">
                <a:solidFill>
                  <a:srgbClr val="231F20"/>
                </a:solidFill>
                <a:latin typeface="Cambria"/>
                <a:cs typeface="Cambria"/>
              </a:rPr>
              <a:t>has</a:t>
            </a:r>
            <a:r>
              <a:rPr sz="1800" i="1" spc="-25" dirty="0">
                <a:solidFill>
                  <a:srgbClr val="231F20"/>
                </a:solidFill>
                <a:latin typeface="Cambria"/>
                <a:cs typeface="Cambria"/>
              </a:rPr>
              <a:t> </a:t>
            </a:r>
            <a:r>
              <a:rPr sz="1800" i="1" spc="-10" dirty="0">
                <a:solidFill>
                  <a:srgbClr val="231F20"/>
                </a:solidFill>
                <a:latin typeface="Cambria"/>
                <a:cs typeface="Cambria"/>
              </a:rPr>
              <a:t>achieved </a:t>
            </a:r>
            <a:r>
              <a:rPr sz="1800" i="1" dirty="0">
                <a:solidFill>
                  <a:srgbClr val="231F20"/>
                </a:solidFill>
                <a:latin typeface="Cambria"/>
                <a:cs typeface="Cambria"/>
              </a:rPr>
              <a:t>the</a:t>
            </a:r>
            <a:r>
              <a:rPr sz="1800" i="1" spc="-35" dirty="0">
                <a:solidFill>
                  <a:srgbClr val="231F20"/>
                </a:solidFill>
                <a:latin typeface="Cambria"/>
                <a:cs typeface="Cambria"/>
              </a:rPr>
              <a:t> </a:t>
            </a:r>
            <a:r>
              <a:rPr sz="1800" i="1" dirty="0">
                <a:solidFill>
                  <a:srgbClr val="231F20"/>
                </a:solidFill>
                <a:latin typeface="Cambria"/>
                <a:cs typeface="Cambria"/>
              </a:rPr>
              <a:t>highest</a:t>
            </a:r>
            <a:r>
              <a:rPr sz="1800" i="1" spc="-15" dirty="0">
                <a:solidFill>
                  <a:srgbClr val="231F20"/>
                </a:solidFill>
                <a:latin typeface="Cambria"/>
                <a:cs typeface="Cambria"/>
              </a:rPr>
              <a:t> </a:t>
            </a:r>
            <a:r>
              <a:rPr sz="1800" i="1" dirty="0">
                <a:solidFill>
                  <a:srgbClr val="231F20"/>
                </a:solidFill>
                <a:latin typeface="Cambria"/>
                <a:cs typeface="Cambria"/>
              </a:rPr>
              <a:t>levels</a:t>
            </a:r>
            <a:r>
              <a:rPr sz="1800" i="1" spc="-15" dirty="0">
                <a:solidFill>
                  <a:srgbClr val="231F20"/>
                </a:solidFill>
                <a:latin typeface="Cambria"/>
                <a:cs typeface="Cambria"/>
              </a:rPr>
              <a:t> </a:t>
            </a:r>
            <a:r>
              <a:rPr sz="1800" i="1" dirty="0">
                <a:solidFill>
                  <a:srgbClr val="231F20"/>
                </a:solidFill>
                <a:latin typeface="Cambria"/>
                <a:cs typeface="Cambria"/>
              </a:rPr>
              <a:t>of</a:t>
            </a:r>
            <a:r>
              <a:rPr sz="1800" i="1" spc="-20" dirty="0">
                <a:solidFill>
                  <a:srgbClr val="231F20"/>
                </a:solidFill>
                <a:latin typeface="Cambria"/>
                <a:cs typeface="Cambria"/>
              </a:rPr>
              <a:t> </a:t>
            </a:r>
            <a:r>
              <a:rPr sz="1800" i="1" dirty="0">
                <a:solidFill>
                  <a:srgbClr val="231F20"/>
                </a:solidFill>
                <a:latin typeface="Cambria"/>
                <a:cs typeface="Cambria"/>
              </a:rPr>
              <a:t>customer</a:t>
            </a:r>
            <a:r>
              <a:rPr sz="1800" i="1" spc="-15" dirty="0">
                <a:solidFill>
                  <a:srgbClr val="231F20"/>
                </a:solidFill>
                <a:latin typeface="Cambria"/>
                <a:cs typeface="Cambria"/>
              </a:rPr>
              <a:t> </a:t>
            </a:r>
            <a:r>
              <a:rPr sz="1800" i="1" dirty="0">
                <a:solidFill>
                  <a:srgbClr val="231F20"/>
                </a:solidFill>
                <a:latin typeface="Cambria"/>
                <a:cs typeface="Cambria"/>
              </a:rPr>
              <a:t>satisfaction.</a:t>
            </a:r>
            <a:r>
              <a:rPr sz="1800" i="1" spc="-15" dirty="0">
                <a:solidFill>
                  <a:srgbClr val="231F20"/>
                </a:solidFill>
                <a:latin typeface="Cambria"/>
                <a:cs typeface="Cambria"/>
              </a:rPr>
              <a:t> </a:t>
            </a:r>
            <a:r>
              <a:rPr sz="1800" i="1" dirty="0">
                <a:solidFill>
                  <a:srgbClr val="231F20"/>
                </a:solidFill>
                <a:latin typeface="Cambria"/>
                <a:cs typeface="Cambria"/>
              </a:rPr>
              <a:t>A</a:t>
            </a:r>
            <a:r>
              <a:rPr sz="1800" i="1" spc="-20" dirty="0">
                <a:solidFill>
                  <a:srgbClr val="231F20"/>
                </a:solidFill>
                <a:latin typeface="Cambria"/>
                <a:cs typeface="Cambria"/>
              </a:rPr>
              <a:t> </a:t>
            </a:r>
            <a:r>
              <a:rPr sz="1800" i="1" dirty="0">
                <a:solidFill>
                  <a:srgbClr val="231F20"/>
                </a:solidFill>
                <a:latin typeface="Cambria"/>
                <a:cs typeface="Cambria"/>
              </a:rPr>
              <a:t>great</a:t>
            </a:r>
            <a:r>
              <a:rPr sz="1800" i="1" spc="-25" dirty="0">
                <a:solidFill>
                  <a:srgbClr val="231F20"/>
                </a:solidFill>
                <a:latin typeface="Cambria"/>
                <a:cs typeface="Cambria"/>
              </a:rPr>
              <a:t> </a:t>
            </a:r>
            <a:r>
              <a:rPr sz="1800" i="1" dirty="0">
                <a:solidFill>
                  <a:srgbClr val="231F20"/>
                </a:solidFill>
                <a:latin typeface="Cambria"/>
                <a:cs typeface="Cambria"/>
              </a:rPr>
              <a:t>place</a:t>
            </a:r>
            <a:r>
              <a:rPr sz="1800" i="1" spc="-20" dirty="0">
                <a:solidFill>
                  <a:srgbClr val="231F20"/>
                </a:solidFill>
                <a:latin typeface="Cambria"/>
                <a:cs typeface="Cambria"/>
              </a:rPr>
              <a:t> </a:t>
            </a:r>
            <a:r>
              <a:rPr sz="1800" i="1" dirty="0">
                <a:solidFill>
                  <a:srgbClr val="231F20"/>
                </a:solidFill>
                <a:latin typeface="Cambria"/>
                <a:cs typeface="Cambria"/>
              </a:rPr>
              <a:t>to</a:t>
            </a:r>
            <a:r>
              <a:rPr sz="1800" i="1" spc="-15" dirty="0">
                <a:solidFill>
                  <a:srgbClr val="231F20"/>
                </a:solidFill>
                <a:latin typeface="Cambria"/>
                <a:cs typeface="Cambria"/>
              </a:rPr>
              <a:t> </a:t>
            </a:r>
            <a:r>
              <a:rPr sz="1800" i="1" dirty="0">
                <a:solidFill>
                  <a:srgbClr val="231F20"/>
                </a:solidFill>
                <a:latin typeface="Cambria"/>
                <a:cs typeface="Cambria"/>
              </a:rPr>
              <a:t>work,</a:t>
            </a:r>
            <a:r>
              <a:rPr sz="1800" i="1" spc="-20" dirty="0">
                <a:solidFill>
                  <a:srgbClr val="231F20"/>
                </a:solidFill>
                <a:latin typeface="Cambria"/>
                <a:cs typeface="Cambria"/>
              </a:rPr>
              <a:t> </a:t>
            </a:r>
            <a:r>
              <a:rPr sz="1800" i="1" spc="-50" dirty="0">
                <a:solidFill>
                  <a:srgbClr val="231F20"/>
                </a:solidFill>
                <a:latin typeface="Cambria"/>
                <a:cs typeface="Cambria"/>
              </a:rPr>
              <a:t>a </a:t>
            </a:r>
            <a:r>
              <a:rPr sz="1800" i="1" dirty="0">
                <a:solidFill>
                  <a:srgbClr val="231F20"/>
                </a:solidFill>
                <a:latin typeface="Cambria"/>
                <a:cs typeface="Cambria"/>
              </a:rPr>
              <a:t>Company</a:t>
            </a:r>
            <a:r>
              <a:rPr sz="1800" i="1" spc="-35" dirty="0">
                <a:solidFill>
                  <a:srgbClr val="231F20"/>
                </a:solidFill>
                <a:latin typeface="Cambria"/>
                <a:cs typeface="Cambria"/>
              </a:rPr>
              <a:t> </a:t>
            </a:r>
            <a:r>
              <a:rPr sz="1800" i="1" dirty="0">
                <a:solidFill>
                  <a:srgbClr val="231F20"/>
                </a:solidFill>
                <a:latin typeface="Cambria"/>
                <a:cs typeface="Cambria"/>
              </a:rPr>
              <a:t>that</a:t>
            </a:r>
            <a:r>
              <a:rPr sz="1800" i="1" spc="-25" dirty="0">
                <a:solidFill>
                  <a:srgbClr val="231F20"/>
                </a:solidFill>
                <a:latin typeface="Cambria"/>
                <a:cs typeface="Cambria"/>
              </a:rPr>
              <a:t> </a:t>
            </a:r>
            <a:r>
              <a:rPr sz="1800" i="1" dirty="0">
                <a:solidFill>
                  <a:srgbClr val="231F20"/>
                </a:solidFill>
                <a:latin typeface="Cambria"/>
                <a:cs typeface="Cambria"/>
              </a:rPr>
              <a:t>carries</a:t>
            </a:r>
            <a:r>
              <a:rPr sz="1800" i="1" spc="-20" dirty="0">
                <a:solidFill>
                  <a:srgbClr val="231F20"/>
                </a:solidFill>
                <a:latin typeface="Cambria"/>
                <a:cs typeface="Cambria"/>
              </a:rPr>
              <a:t> </a:t>
            </a:r>
            <a:r>
              <a:rPr sz="1800" i="1" dirty="0">
                <a:solidFill>
                  <a:srgbClr val="231F20"/>
                </a:solidFill>
                <a:latin typeface="Cambria"/>
                <a:cs typeface="Cambria"/>
              </a:rPr>
              <a:t>itself</a:t>
            </a:r>
            <a:r>
              <a:rPr sz="1800" i="1" spc="-15" dirty="0">
                <a:solidFill>
                  <a:srgbClr val="231F20"/>
                </a:solidFill>
                <a:latin typeface="Cambria"/>
                <a:cs typeface="Cambria"/>
              </a:rPr>
              <a:t> </a:t>
            </a:r>
            <a:r>
              <a:rPr sz="1800" i="1" dirty="0">
                <a:solidFill>
                  <a:srgbClr val="231F20"/>
                </a:solidFill>
                <a:latin typeface="Cambria"/>
                <a:cs typeface="Cambria"/>
              </a:rPr>
              <a:t>in</a:t>
            </a:r>
            <a:r>
              <a:rPr sz="1800" i="1" spc="-25" dirty="0">
                <a:solidFill>
                  <a:srgbClr val="231F20"/>
                </a:solidFill>
                <a:latin typeface="Cambria"/>
                <a:cs typeface="Cambria"/>
              </a:rPr>
              <a:t> </a:t>
            </a:r>
            <a:r>
              <a:rPr sz="1800" i="1" dirty="0">
                <a:solidFill>
                  <a:srgbClr val="231F20"/>
                </a:solidFill>
                <a:latin typeface="Cambria"/>
                <a:cs typeface="Cambria"/>
              </a:rPr>
              <a:t>the</a:t>
            </a:r>
            <a:r>
              <a:rPr sz="1800" i="1" spc="-25" dirty="0">
                <a:solidFill>
                  <a:srgbClr val="231F20"/>
                </a:solidFill>
                <a:latin typeface="Cambria"/>
                <a:cs typeface="Cambria"/>
              </a:rPr>
              <a:t> </a:t>
            </a:r>
            <a:r>
              <a:rPr sz="1800" i="1" dirty="0">
                <a:solidFill>
                  <a:srgbClr val="231F20"/>
                </a:solidFill>
                <a:latin typeface="Cambria"/>
                <a:cs typeface="Cambria"/>
              </a:rPr>
              <a:t>market</a:t>
            </a:r>
            <a:r>
              <a:rPr sz="1800" i="1" spc="-25" dirty="0">
                <a:solidFill>
                  <a:srgbClr val="231F20"/>
                </a:solidFill>
                <a:latin typeface="Cambria"/>
                <a:cs typeface="Cambria"/>
              </a:rPr>
              <a:t> </a:t>
            </a:r>
            <a:r>
              <a:rPr sz="1800" i="1" dirty="0">
                <a:solidFill>
                  <a:srgbClr val="231F20"/>
                </a:solidFill>
                <a:latin typeface="Cambria"/>
                <a:cs typeface="Cambria"/>
              </a:rPr>
              <a:t>place</a:t>
            </a:r>
            <a:r>
              <a:rPr sz="1800" i="1" spc="-20" dirty="0">
                <a:solidFill>
                  <a:srgbClr val="231F20"/>
                </a:solidFill>
                <a:latin typeface="Cambria"/>
                <a:cs typeface="Cambria"/>
              </a:rPr>
              <a:t> </a:t>
            </a:r>
            <a:r>
              <a:rPr sz="1800" i="1" dirty="0">
                <a:solidFill>
                  <a:srgbClr val="231F20"/>
                </a:solidFill>
                <a:latin typeface="Cambria"/>
                <a:cs typeface="Cambria"/>
              </a:rPr>
              <a:t>with</a:t>
            </a:r>
            <a:r>
              <a:rPr sz="1800" i="1" spc="-20" dirty="0">
                <a:solidFill>
                  <a:srgbClr val="231F20"/>
                </a:solidFill>
                <a:latin typeface="Cambria"/>
                <a:cs typeface="Cambria"/>
              </a:rPr>
              <a:t> </a:t>
            </a:r>
            <a:r>
              <a:rPr sz="1800" i="1" dirty="0">
                <a:solidFill>
                  <a:srgbClr val="231F20"/>
                </a:solidFill>
                <a:latin typeface="Cambria"/>
                <a:cs typeface="Cambria"/>
              </a:rPr>
              <a:t>the</a:t>
            </a:r>
            <a:r>
              <a:rPr sz="1800" i="1" spc="-25" dirty="0">
                <a:solidFill>
                  <a:srgbClr val="231F20"/>
                </a:solidFill>
                <a:latin typeface="Cambria"/>
                <a:cs typeface="Cambria"/>
              </a:rPr>
              <a:t> </a:t>
            </a:r>
            <a:r>
              <a:rPr sz="1800" i="1" dirty="0">
                <a:solidFill>
                  <a:srgbClr val="231F20"/>
                </a:solidFill>
                <a:latin typeface="Cambria"/>
                <a:cs typeface="Cambria"/>
              </a:rPr>
              <a:t>highest</a:t>
            </a:r>
            <a:r>
              <a:rPr sz="1800" i="1" spc="-15" dirty="0">
                <a:solidFill>
                  <a:srgbClr val="231F20"/>
                </a:solidFill>
                <a:latin typeface="Cambria"/>
                <a:cs typeface="Cambria"/>
              </a:rPr>
              <a:t> </a:t>
            </a:r>
            <a:r>
              <a:rPr sz="1800" i="1" spc="-10" dirty="0">
                <a:solidFill>
                  <a:srgbClr val="231F20"/>
                </a:solidFill>
                <a:latin typeface="Cambria"/>
                <a:cs typeface="Cambria"/>
              </a:rPr>
              <a:t>levels </a:t>
            </a:r>
            <a:r>
              <a:rPr sz="1800" i="1" dirty="0">
                <a:solidFill>
                  <a:srgbClr val="231F20"/>
                </a:solidFill>
                <a:latin typeface="Cambria"/>
                <a:cs typeface="Cambria"/>
              </a:rPr>
              <a:t>of</a:t>
            </a:r>
            <a:r>
              <a:rPr sz="1800" i="1" spc="-25" dirty="0">
                <a:solidFill>
                  <a:srgbClr val="231F20"/>
                </a:solidFill>
                <a:latin typeface="Cambria"/>
                <a:cs typeface="Cambria"/>
              </a:rPr>
              <a:t> </a:t>
            </a:r>
            <a:r>
              <a:rPr sz="1800" i="1" dirty="0">
                <a:solidFill>
                  <a:srgbClr val="231F20"/>
                </a:solidFill>
                <a:latin typeface="Cambria"/>
                <a:cs typeface="Cambria"/>
              </a:rPr>
              <a:t>business</a:t>
            </a:r>
            <a:r>
              <a:rPr sz="1800" i="1" spc="-10" dirty="0">
                <a:solidFill>
                  <a:srgbClr val="231F20"/>
                </a:solidFill>
                <a:latin typeface="Cambria"/>
                <a:cs typeface="Cambria"/>
              </a:rPr>
              <a:t> </a:t>
            </a:r>
            <a:r>
              <a:rPr sz="1800" i="1" dirty="0">
                <a:solidFill>
                  <a:srgbClr val="231F20"/>
                </a:solidFill>
                <a:latin typeface="Cambria"/>
                <a:cs typeface="Cambria"/>
              </a:rPr>
              <a:t>integrity</a:t>
            </a:r>
            <a:r>
              <a:rPr sz="1800" i="1" spc="-15" dirty="0">
                <a:solidFill>
                  <a:srgbClr val="231F20"/>
                </a:solidFill>
                <a:latin typeface="Cambria"/>
                <a:cs typeface="Cambria"/>
              </a:rPr>
              <a:t> </a:t>
            </a:r>
            <a:r>
              <a:rPr sz="1800" i="1" dirty="0">
                <a:solidFill>
                  <a:srgbClr val="231F20"/>
                </a:solidFill>
                <a:latin typeface="Cambria"/>
                <a:cs typeface="Cambria"/>
              </a:rPr>
              <a:t>and</a:t>
            </a:r>
            <a:r>
              <a:rPr sz="1800" i="1" spc="-10" dirty="0">
                <a:solidFill>
                  <a:srgbClr val="231F20"/>
                </a:solidFill>
                <a:latin typeface="Cambria"/>
                <a:cs typeface="Cambria"/>
              </a:rPr>
              <a:t> </a:t>
            </a:r>
            <a:r>
              <a:rPr sz="1800" i="1" dirty="0">
                <a:solidFill>
                  <a:srgbClr val="231F20"/>
                </a:solidFill>
                <a:latin typeface="Cambria"/>
                <a:cs typeface="Cambria"/>
              </a:rPr>
              <a:t>business</a:t>
            </a:r>
            <a:r>
              <a:rPr sz="1800" i="1" spc="-10" dirty="0">
                <a:solidFill>
                  <a:srgbClr val="231F20"/>
                </a:solidFill>
                <a:latin typeface="Cambria"/>
                <a:cs typeface="Cambria"/>
              </a:rPr>
              <a:t> </a:t>
            </a:r>
            <a:r>
              <a:rPr sz="1800" i="1" dirty="0">
                <a:solidFill>
                  <a:srgbClr val="231F20"/>
                </a:solidFill>
                <a:latin typeface="Cambria"/>
                <a:cs typeface="Cambria"/>
              </a:rPr>
              <a:t>ethics</a:t>
            </a:r>
            <a:r>
              <a:rPr sz="1800" i="1" spc="-15" dirty="0">
                <a:solidFill>
                  <a:srgbClr val="231F20"/>
                </a:solidFill>
                <a:latin typeface="Cambria"/>
                <a:cs typeface="Cambria"/>
              </a:rPr>
              <a:t> </a:t>
            </a:r>
            <a:r>
              <a:rPr sz="1800" i="1" dirty="0">
                <a:solidFill>
                  <a:srgbClr val="231F20"/>
                </a:solidFill>
                <a:latin typeface="Cambria"/>
                <a:cs typeface="Cambria"/>
              </a:rPr>
              <a:t>.</a:t>
            </a:r>
            <a:r>
              <a:rPr sz="1800" i="1" spc="-15" dirty="0">
                <a:solidFill>
                  <a:srgbClr val="231F20"/>
                </a:solidFill>
                <a:latin typeface="Cambria"/>
                <a:cs typeface="Cambria"/>
              </a:rPr>
              <a:t> </a:t>
            </a:r>
            <a:r>
              <a:rPr sz="1800" i="1" dirty="0">
                <a:solidFill>
                  <a:srgbClr val="231F20"/>
                </a:solidFill>
                <a:latin typeface="Cambria"/>
                <a:cs typeface="Cambria"/>
              </a:rPr>
              <a:t>I</a:t>
            </a:r>
            <a:r>
              <a:rPr sz="1800" i="1" spc="-15" dirty="0">
                <a:solidFill>
                  <a:srgbClr val="231F20"/>
                </a:solidFill>
                <a:latin typeface="Cambria"/>
                <a:cs typeface="Cambria"/>
              </a:rPr>
              <a:t> </a:t>
            </a:r>
            <a:r>
              <a:rPr sz="1800" i="1" dirty="0">
                <a:solidFill>
                  <a:srgbClr val="231F20"/>
                </a:solidFill>
                <a:latin typeface="Cambria"/>
                <a:cs typeface="Cambria"/>
              </a:rPr>
              <a:t>take</a:t>
            </a:r>
            <a:r>
              <a:rPr sz="1800" i="1" spc="-15" dirty="0">
                <a:solidFill>
                  <a:srgbClr val="231F20"/>
                </a:solidFill>
                <a:latin typeface="Cambria"/>
                <a:cs typeface="Cambria"/>
              </a:rPr>
              <a:t> </a:t>
            </a:r>
            <a:r>
              <a:rPr sz="1800" i="1" dirty="0">
                <a:solidFill>
                  <a:srgbClr val="231F20"/>
                </a:solidFill>
                <a:latin typeface="Cambria"/>
                <a:cs typeface="Cambria"/>
              </a:rPr>
              <a:t>this</a:t>
            </a:r>
            <a:r>
              <a:rPr sz="1800" i="1" spc="-10" dirty="0">
                <a:solidFill>
                  <a:srgbClr val="231F20"/>
                </a:solidFill>
                <a:latin typeface="Cambria"/>
                <a:cs typeface="Cambria"/>
              </a:rPr>
              <a:t> opportunity</a:t>
            </a:r>
            <a:endParaRPr sz="1800" dirty="0">
              <a:latin typeface="Cambria"/>
              <a:cs typeface="Cambria"/>
            </a:endParaRPr>
          </a:p>
          <a:p>
            <a:pPr marL="12700">
              <a:lnSpc>
                <a:spcPct val="100000"/>
              </a:lnSpc>
            </a:pPr>
            <a:r>
              <a:rPr sz="1800" i="1" dirty="0">
                <a:solidFill>
                  <a:srgbClr val="231F20"/>
                </a:solidFill>
                <a:latin typeface="Cambria"/>
                <a:cs typeface="Cambria"/>
              </a:rPr>
              <a:t>to</a:t>
            </a:r>
            <a:r>
              <a:rPr sz="1800" i="1" spc="-30" dirty="0">
                <a:solidFill>
                  <a:srgbClr val="231F20"/>
                </a:solidFill>
                <a:latin typeface="Cambria"/>
                <a:cs typeface="Cambria"/>
              </a:rPr>
              <a:t> </a:t>
            </a:r>
            <a:r>
              <a:rPr sz="1800" i="1" dirty="0">
                <a:solidFill>
                  <a:srgbClr val="231F20"/>
                </a:solidFill>
                <a:latin typeface="Cambria"/>
                <a:cs typeface="Cambria"/>
              </a:rPr>
              <a:t>thank</a:t>
            </a:r>
            <a:r>
              <a:rPr sz="1800" i="1" spc="-20" dirty="0">
                <a:solidFill>
                  <a:srgbClr val="231F20"/>
                </a:solidFill>
                <a:latin typeface="Cambria"/>
                <a:cs typeface="Cambria"/>
              </a:rPr>
              <a:t> </a:t>
            </a:r>
            <a:r>
              <a:rPr sz="1800" i="1" dirty="0">
                <a:solidFill>
                  <a:srgbClr val="231F20"/>
                </a:solidFill>
                <a:latin typeface="Cambria"/>
                <a:cs typeface="Cambria"/>
              </a:rPr>
              <a:t>our</a:t>
            </a:r>
            <a:r>
              <a:rPr sz="1800" i="1" spc="-15" dirty="0">
                <a:solidFill>
                  <a:srgbClr val="231F20"/>
                </a:solidFill>
                <a:latin typeface="Cambria"/>
                <a:cs typeface="Cambria"/>
              </a:rPr>
              <a:t> </a:t>
            </a:r>
            <a:r>
              <a:rPr sz="1800" i="1" dirty="0">
                <a:solidFill>
                  <a:srgbClr val="231F20"/>
                </a:solidFill>
                <a:latin typeface="Cambria"/>
                <a:cs typeface="Cambria"/>
              </a:rPr>
              <a:t>valued</a:t>
            </a:r>
            <a:r>
              <a:rPr sz="1800" i="1" spc="-20" dirty="0">
                <a:solidFill>
                  <a:srgbClr val="231F20"/>
                </a:solidFill>
                <a:latin typeface="Cambria"/>
                <a:cs typeface="Cambria"/>
              </a:rPr>
              <a:t> </a:t>
            </a:r>
            <a:r>
              <a:rPr sz="1800" i="1" dirty="0">
                <a:solidFill>
                  <a:srgbClr val="231F20"/>
                </a:solidFill>
                <a:latin typeface="Cambria"/>
                <a:cs typeface="Cambria"/>
              </a:rPr>
              <a:t>customers,</a:t>
            </a:r>
            <a:r>
              <a:rPr sz="1800" i="1" spc="-15" dirty="0">
                <a:solidFill>
                  <a:srgbClr val="231F20"/>
                </a:solidFill>
                <a:latin typeface="Cambria"/>
                <a:cs typeface="Cambria"/>
              </a:rPr>
              <a:t> </a:t>
            </a:r>
            <a:r>
              <a:rPr sz="1800" i="1" dirty="0">
                <a:solidFill>
                  <a:srgbClr val="231F20"/>
                </a:solidFill>
                <a:latin typeface="Cambria"/>
                <a:cs typeface="Cambria"/>
              </a:rPr>
              <a:t>whose</a:t>
            </a:r>
            <a:r>
              <a:rPr sz="1800" i="1" spc="-20" dirty="0">
                <a:solidFill>
                  <a:srgbClr val="231F20"/>
                </a:solidFill>
                <a:latin typeface="Cambria"/>
                <a:cs typeface="Cambria"/>
              </a:rPr>
              <a:t> </a:t>
            </a:r>
            <a:r>
              <a:rPr sz="1800" i="1" dirty="0">
                <a:solidFill>
                  <a:srgbClr val="231F20"/>
                </a:solidFill>
                <a:latin typeface="Cambria"/>
                <a:cs typeface="Cambria"/>
              </a:rPr>
              <a:t>continued</a:t>
            </a:r>
            <a:r>
              <a:rPr sz="1800" i="1" spc="-15" dirty="0">
                <a:solidFill>
                  <a:srgbClr val="231F20"/>
                </a:solidFill>
                <a:latin typeface="Cambria"/>
                <a:cs typeface="Cambria"/>
              </a:rPr>
              <a:t> </a:t>
            </a:r>
            <a:r>
              <a:rPr sz="1800" i="1" spc="-10" dirty="0">
                <a:solidFill>
                  <a:srgbClr val="231F20"/>
                </a:solidFill>
                <a:latin typeface="Cambria"/>
                <a:cs typeface="Cambria"/>
              </a:rPr>
              <a:t>patronage</a:t>
            </a:r>
            <a:endParaRPr sz="1800" dirty="0">
              <a:latin typeface="Cambria"/>
              <a:cs typeface="Cambria"/>
            </a:endParaRPr>
          </a:p>
          <a:p>
            <a:pPr marL="12700" marR="2369185">
              <a:lnSpc>
                <a:spcPct val="100000"/>
              </a:lnSpc>
              <a:spcBef>
                <a:spcPts val="65"/>
              </a:spcBef>
            </a:pPr>
            <a:r>
              <a:rPr sz="1800" i="1" dirty="0">
                <a:solidFill>
                  <a:srgbClr val="231F20"/>
                </a:solidFill>
                <a:latin typeface="Cambria"/>
                <a:cs typeface="Cambria"/>
              </a:rPr>
              <a:t>and </a:t>
            </a:r>
            <a:r>
              <a:rPr sz="1800" i="1" spc="-85" dirty="0">
                <a:solidFill>
                  <a:srgbClr val="231F20"/>
                </a:solidFill>
                <a:latin typeface="Cambria"/>
                <a:cs typeface="Cambria"/>
              </a:rPr>
              <a:t>con�idence</a:t>
            </a:r>
            <a:r>
              <a:rPr sz="1800" i="1" spc="-5" dirty="0">
                <a:solidFill>
                  <a:srgbClr val="231F20"/>
                </a:solidFill>
                <a:latin typeface="Cambria"/>
                <a:cs typeface="Cambria"/>
              </a:rPr>
              <a:t> </a:t>
            </a:r>
            <a:r>
              <a:rPr sz="1800" i="1" dirty="0">
                <a:solidFill>
                  <a:srgbClr val="231F20"/>
                </a:solidFill>
                <a:latin typeface="Cambria"/>
                <a:cs typeface="Cambria"/>
              </a:rPr>
              <a:t>in</a:t>
            </a:r>
            <a:r>
              <a:rPr sz="1800" i="1" spc="-5" dirty="0">
                <a:solidFill>
                  <a:srgbClr val="231F20"/>
                </a:solidFill>
                <a:latin typeface="Cambria"/>
                <a:cs typeface="Cambria"/>
              </a:rPr>
              <a:t> </a:t>
            </a:r>
            <a:r>
              <a:rPr sz="1800" i="1" dirty="0">
                <a:solidFill>
                  <a:srgbClr val="231F20"/>
                </a:solidFill>
                <a:latin typeface="Cambria"/>
                <a:cs typeface="Cambria"/>
              </a:rPr>
              <a:t>our products inspires us</a:t>
            </a:r>
            <a:r>
              <a:rPr sz="1800" i="1" spc="-5" dirty="0">
                <a:solidFill>
                  <a:srgbClr val="231F20"/>
                </a:solidFill>
                <a:latin typeface="Cambria"/>
                <a:cs typeface="Cambria"/>
              </a:rPr>
              <a:t> </a:t>
            </a:r>
            <a:r>
              <a:rPr sz="1800" i="1" spc="-315" dirty="0">
                <a:solidFill>
                  <a:srgbClr val="231F20"/>
                </a:solidFill>
                <a:latin typeface="Cambria"/>
                <a:cs typeface="Cambria"/>
              </a:rPr>
              <a:t>to</a:t>
            </a:r>
            <a:r>
              <a:rPr sz="1800" i="1" dirty="0">
                <a:solidFill>
                  <a:srgbClr val="231F20"/>
                </a:solidFill>
                <a:latin typeface="Cambria"/>
                <a:cs typeface="Cambria"/>
              </a:rPr>
              <a:t> extend</a:t>
            </a:r>
            <a:r>
              <a:rPr sz="1800" i="1" spc="-30" dirty="0">
                <a:solidFill>
                  <a:srgbClr val="231F20"/>
                </a:solidFill>
                <a:latin typeface="Cambria"/>
                <a:cs typeface="Cambria"/>
              </a:rPr>
              <a:t> </a:t>
            </a:r>
            <a:r>
              <a:rPr sz="1800" i="1" dirty="0">
                <a:solidFill>
                  <a:srgbClr val="231F20"/>
                </a:solidFill>
                <a:latin typeface="Cambria"/>
                <a:cs typeface="Cambria"/>
              </a:rPr>
              <a:t>the</a:t>
            </a:r>
            <a:r>
              <a:rPr sz="1800" i="1" spc="-20" dirty="0">
                <a:solidFill>
                  <a:srgbClr val="231F20"/>
                </a:solidFill>
                <a:latin typeface="Cambria"/>
                <a:cs typeface="Cambria"/>
              </a:rPr>
              <a:t> </a:t>
            </a:r>
            <a:r>
              <a:rPr sz="1800" i="1" dirty="0">
                <a:solidFill>
                  <a:srgbClr val="231F20"/>
                </a:solidFill>
                <a:latin typeface="Cambria"/>
                <a:cs typeface="Cambria"/>
              </a:rPr>
              <a:t>best</a:t>
            </a:r>
            <a:r>
              <a:rPr sz="1800" i="1" spc="-15" dirty="0">
                <a:solidFill>
                  <a:srgbClr val="231F20"/>
                </a:solidFill>
                <a:latin typeface="Cambria"/>
                <a:cs typeface="Cambria"/>
              </a:rPr>
              <a:t> </a:t>
            </a:r>
            <a:r>
              <a:rPr sz="1800" i="1" dirty="0">
                <a:solidFill>
                  <a:srgbClr val="231F20"/>
                </a:solidFill>
                <a:latin typeface="Cambria"/>
                <a:cs typeface="Cambria"/>
              </a:rPr>
              <a:t>of</a:t>
            </a:r>
            <a:r>
              <a:rPr sz="1800" i="1" spc="-15" dirty="0">
                <a:solidFill>
                  <a:srgbClr val="231F20"/>
                </a:solidFill>
                <a:latin typeface="Cambria"/>
                <a:cs typeface="Cambria"/>
              </a:rPr>
              <a:t> </a:t>
            </a:r>
            <a:r>
              <a:rPr sz="1800" i="1" dirty="0">
                <a:solidFill>
                  <a:srgbClr val="231F20"/>
                </a:solidFill>
                <a:latin typeface="Cambria"/>
                <a:cs typeface="Cambria"/>
              </a:rPr>
              <a:t>services</a:t>
            </a:r>
            <a:r>
              <a:rPr sz="1800" i="1" spc="-15" dirty="0">
                <a:solidFill>
                  <a:srgbClr val="231F20"/>
                </a:solidFill>
                <a:latin typeface="Cambria"/>
                <a:cs typeface="Cambria"/>
              </a:rPr>
              <a:t> </a:t>
            </a:r>
            <a:r>
              <a:rPr sz="1800" i="1" dirty="0">
                <a:solidFill>
                  <a:srgbClr val="231F20"/>
                </a:solidFill>
                <a:latin typeface="Cambria"/>
                <a:cs typeface="Cambria"/>
              </a:rPr>
              <a:t>and</a:t>
            </a:r>
            <a:r>
              <a:rPr sz="1800" i="1" spc="-15" dirty="0">
                <a:solidFill>
                  <a:srgbClr val="231F20"/>
                </a:solidFill>
                <a:latin typeface="Cambria"/>
                <a:cs typeface="Cambria"/>
              </a:rPr>
              <a:t> </a:t>
            </a:r>
            <a:r>
              <a:rPr sz="1800" i="1" dirty="0">
                <a:solidFill>
                  <a:srgbClr val="231F20"/>
                </a:solidFill>
                <a:latin typeface="Cambria"/>
                <a:cs typeface="Cambria"/>
              </a:rPr>
              <a:t>enables</a:t>
            </a:r>
            <a:r>
              <a:rPr sz="1800" i="1" spc="-20" dirty="0">
                <a:solidFill>
                  <a:srgbClr val="231F20"/>
                </a:solidFill>
                <a:latin typeface="Cambria"/>
                <a:cs typeface="Cambria"/>
              </a:rPr>
              <a:t> </a:t>
            </a:r>
            <a:r>
              <a:rPr sz="1800" i="1" dirty="0">
                <a:solidFill>
                  <a:srgbClr val="231F20"/>
                </a:solidFill>
                <a:latin typeface="Cambria"/>
                <a:cs typeface="Cambria"/>
              </a:rPr>
              <a:t>us</a:t>
            </a:r>
            <a:r>
              <a:rPr sz="1800" i="1" spc="-15" dirty="0">
                <a:solidFill>
                  <a:srgbClr val="231F20"/>
                </a:solidFill>
                <a:latin typeface="Cambria"/>
                <a:cs typeface="Cambria"/>
              </a:rPr>
              <a:t> </a:t>
            </a:r>
            <a:r>
              <a:rPr sz="1800" i="1" spc="-25" dirty="0">
                <a:solidFill>
                  <a:srgbClr val="231F20"/>
                </a:solidFill>
                <a:latin typeface="Cambria"/>
                <a:cs typeface="Cambria"/>
              </a:rPr>
              <a:t>to </a:t>
            </a:r>
            <a:r>
              <a:rPr sz="1800" i="1" dirty="0">
                <a:solidFill>
                  <a:srgbClr val="231F20"/>
                </a:solidFill>
                <a:latin typeface="Cambria"/>
                <a:cs typeface="Cambria"/>
              </a:rPr>
              <a:t>provide</a:t>
            </a:r>
            <a:r>
              <a:rPr sz="1800" i="1" spc="-30" dirty="0">
                <a:solidFill>
                  <a:srgbClr val="231F20"/>
                </a:solidFill>
                <a:latin typeface="Cambria"/>
                <a:cs typeface="Cambria"/>
              </a:rPr>
              <a:t> </a:t>
            </a:r>
            <a:r>
              <a:rPr sz="1800" i="1" dirty="0">
                <a:solidFill>
                  <a:srgbClr val="231F20"/>
                </a:solidFill>
                <a:latin typeface="Cambria"/>
                <a:cs typeface="Cambria"/>
              </a:rPr>
              <a:t>value</a:t>
            </a:r>
            <a:r>
              <a:rPr sz="1800" i="1" spc="-20" dirty="0">
                <a:solidFill>
                  <a:srgbClr val="231F20"/>
                </a:solidFill>
                <a:latin typeface="Cambria"/>
                <a:cs typeface="Cambria"/>
              </a:rPr>
              <a:t> </a:t>
            </a:r>
            <a:r>
              <a:rPr sz="1800" i="1" dirty="0">
                <a:solidFill>
                  <a:srgbClr val="231F20"/>
                </a:solidFill>
                <a:latin typeface="Cambria"/>
                <a:cs typeface="Cambria"/>
              </a:rPr>
              <a:t>for</a:t>
            </a:r>
            <a:r>
              <a:rPr sz="1800" i="1" spc="-25" dirty="0">
                <a:solidFill>
                  <a:srgbClr val="231F20"/>
                </a:solidFill>
                <a:latin typeface="Cambria"/>
                <a:cs typeface="Cambria"/>
              </a:rPr>
              <a:t> </a:t>
            </a:r>
            <a:r>
              <a:rPr sz="1800" i="1" dirty="0">
                <a:solidFill>
                  <a:srgbClr val="231F20"/>
                </a:solidFill>
                <a:latin typeface="Cambria"/>
                <a:cs typeface="Cambria"/>
              </a:rPr>
              <a:t>their</a:t>
            </a:r>
            <a:r>
              <a:rPr sz="1800" i="1" spc="-25" dirty="0">
                <a:solidFill>
                  <a:srgbClr val="231F20"/>
                </a:solidFill>
                <a:latin typeface="Cambria"/>
                <a:cs typeface="Cambria"/>
              </a:rPr>
              <a:t> </a:t>
            </a:r>
            <a:r>
              <a:rPr sz="1800" i="1" spc="-10" dirty="0">
                <a:solidFill>
                  <a:srgbClr val="231F20"/>
                </a:solidFill>
                <a:latin typeface="Cambria"/>
                <a:cs typeface="Cambria"/>
              </a:rPr>
              <a:t>money.”</a:t>
            </a:r>
            <a:endParaRPr sz="1800" dirty="0">
              <a:latin typeface="Cambria"/>
              <a:cs typeface="Cambria"/>
            </a:endParaRPr>
          </a:p>
          <a:p>
            <a:pPr>
              <a:lnSpc>
                <a:spcPct val="100000"/>
              </a:lnSpc>
            </a:pPr>
            <a:endParaRPr sz="2100" dirty="0">
              <a:latin typeface="Cambria"/>
              <a:cs typeface="Cambria"/>
            </a:endParaRPr>
          </a:p>
          <a:p>
            <a:pPr>
              <a:lnSpc>
                <a:spcPct val="100000"/>
              </a:lnSpc>
              <a:spcBef>
                <a:spcPts val="15"/>
              </a:spcBef>
            </a:pPr>
            <a:endParaRPr sz="1950" dirty="0">
              <a:latin typeface="Cambria"/>
              <a:cs typeface="Cambria"/>
            </a:endParaRPr>
          </a:p>
          <a:p>
            <a:pPr marL="1635125">
              <a:lnSpc>
                <a:spcPts val="2490"/>
              </a:lnSpc>
            </a:pPr>
            <a:r>
              <a:rPr sz="2100" b="1" dirty="0">
                <a:solidFill>
                  <a:srgbClr val="231F20"/>
                </a:solidFill>
                <a:latin typeface="Trebuchet MS"/>
                <a:cs typeface="Trebuchet MS"/>
              </a:rPr>
              <a:t>Usman</a:t>
            </a:r>
            <a:r>
              <a:rPr sz="2100" b="1" spc="-15" dirty="0">
                <a:solidFill>
                  <a:srgbClr val="231F20"/>
                </a:solidFill>
                <a:latin typeface="Trebuchet MS"/>
                <a:cs typeface="Trebuchet MS"/>
              </a:rPr>
              <a:t> </a:t>
            </a:r>
            <a:r>
              <a:rPr sz="2100" b="1" dirty="0">
                <a:solidFill>
                  <a:srgbClr val="231F20"/>
                </a:solidFill>
                <a:latin typeface="Trebuchet MS"/>
                <a:cs typeface="Trebuchet MS"/>
              </a:rPr>
              <a:t>Shamsul</a:t>
            </a:r>
            <a:r>
              <a:rPr sz="2100" b="1" spc="-5" dirty="0">
                <a:solidFill>
                  <a:srgbClr val="231F20"/>
                </a:solidFill>
                <a:latin typeface="Trebuchet MS"/>
                <a:cs typeface="Trebuchet MS"/>
              </a:rPr>
              <a:t> </a:t>
            </a:r>
            <a:r>
              <a:rPr sz="2100" b="1" spc="-10" dirty="0">
                <a:solidFill>
                  <a:srgbClr val="231F20"/>
                </a:solidFill>
                <a:latin typeface="Trebuchet MS"/>
                <a:cs typeface="Trebuchet MS"/>
              </a:rPr>
              <a:t>Hoque</a:t>
            </a:r>
            <a:endParaRPr sz="2100" dirty="0">
              <a:latin typeface="Trebuchet MS"/>
              <a:cs typeface="Trebuchet MS"/>
            </a:endParaRPr>
          </a:p>
          <a:p>
            <a:pPr marL="1635125">
              <a:lnSpc>
                <a:spcPts val="2130"/>
              </a:lnSpc>
            </a:pPr>
            <a:r>
              <a:rPr sz="1800" b="1" dirty="0">
                <a:solidFill>
                  <a:srgbClr val="1A3A69"/>
                </a:solidFill>
                <a:latin typeface="Trebuchet MS"/>
                <a:cs typeface="Trebuchet MS"/>
              </a:rPr>
              <a:t>Managing</a:t>
            </a:r>
            <a:r>
              <a:rPr sz="1800" b="1" spc="210" dirty="0">
                <a:solidFill>
                  <a:srgbClr val="1A3A69"/>
                </a:solidFill>
                <a:latin typeface="Trebuchet MS"/>
                <a:cs typeface="Trebuchet MS"/>
              </a:rPr>
              <a:t> </a:t>
            </a:r>
            <a:r>
              <a:rPr sz="1800" b="1" spc="-10" dirty="0">
                <a:solidFill>
                  <a:srgbClr val="1A3A69"/>
                </a:solidFill>
                <a:latin typeface="Trebuchet MS"/>
                <a:cs typeface="Trebuchet MS"/>
              </a:rPr>
              <a:t>Director</a:t>
            </a:r>
            <a:endParaRPr sz="1800" dirty="0">
              <a:latin typeface="Trebuchet MS"/>
              <a:cs typeface="Trebuchet MS"/>
            </a:endParaRPr>
          </a:p>
        </p:txBody>
      </p:sp>
      <p:pic>
        <p:nvPicPr>
          <p:cNvPr id="8" name="object 8"/>
          <p:cNvPicPr/>
          <p:nvPr/>
        </p:nvPicPr>
        <p:blipFill>
          <a:blip r:embed="rId4" cstate="print"/>
          <a:stretch>
            <a:fillRect/>
          </a:stretch>
        </p:blipFill>
        <p:spPr>
          <a:xfrm>
            <a:off x="5689053" y="1700225"/>
            <a:ext cx="4944249" cy="3826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6606" y="-63500"/>
            <a:ext cx="10692003" cy="7541730"/>
          </a:xfrm>
          <a:prstGeom prst="rect">
            <a:avLst/>
          </a:prstGeom>
        </p:spPr>
      </p:pic>
      <p:sp>
        <p:nvSpPr>
          <p:cNvPr id="2" name="object 2"/>
          <p:cNvSpPr/>
          <p:nvPr/>
        </p:nvSpPr>
        <p:spPr>
          <a:xfrm>
            <a:off x="12700" y="-95853"/>
            <a:ext cx="10710273" cy="7574083"/>
          </a:xfrm>
          <a:custGeom>
            <a:avLst/>
            <a:gdLst/>
            <a:ahLst/>
            <a:cxnLst/>
            <a:rect l="l" t="t" r="r" b="b"/>
            <a:pathLst>
              <a:path w="10692130" h="7541895">
                <a:moveTo>
                  <a:pt x="10692003" y="0"/>
                </a:moveTo>
                <a:lnTo>
                  <a:pt x="0" y="0"/>
                </a:lnTo>
                <a:lnTo>
                  <a:pt x="0" y="7541729"/>
                </a:lnTo>
                <a:lnTo>
                  <a:pt x="10692003" y="7541729"/>
                </a:lnTo>
                <a:lnTo>
                  <a:pt x="10692003" y="0"/>
                </a:lnTo>
                <a:close/>
              </a:path>
            </a:pathLst>
          </a:custGeom>
          <a:solidFill>
            <a:srgbClr val="F5F6F6">
              <a:alpha val="85000"/>
            </a:srgbClr>
          </a:solidFill>
        </p:spPr>
        <p:txBody>
          <a:bodyPr wrap="square" lIns="0" tIns="0" rIns="0" bIns="0" rtlCol="0"/>
          <a:lstStyle/>
          <a:p>
            <a:endParaRPr/>
          </a:p>
        </p:txBody>
      </p:sp>
      <p:sp>
        <p:nvSpPr>
          <p:cNvPr id="4" name="object 4"/>
          <p:cNvSpPr txBox="1">
            <a:spLocks noGrp="1"/>
          </p:cNvSpPr>
          <p:nvPr>
            <p:ph type="title"/>
          </p:nvPr>
        </p:nvSpPr>
        <p:spPr>
          <a:xfrm>
            <a:off x="635415" y="420776"/>
            <a:ext cx="2159635" cy="939800"/>
          </a:xfrm>
          <a:prstGeom prst="rect">
            <a:avLst/>
          </a:prstGeom>
        </p:spPr>
        <p:txBody>
          <a:bodyPr vert="horz" wrap="square" lIns="0" tIns="12700" rIns="0" bIns="0" rtlCol="0">
            <a:spAutoFit/>
          </a:bodyPr>
          <a:lstStyle/>
          <a:p>
            <a:pPr marL="12700" marR="5080">
              <a:lnSpc>
                <a:spcPct val="100000"/>
              </a:lnSpc>
              <a:spcBef>
                <a:spcPts val="100"/>
              </a:spcBef>
            </a:pPr>
            <a:r>
              <a:rPr spc="-10" dirty="0"/>
              <a:t>Corporate </a:t>
            </a:r>
            <a:r>
              <a:rPr spc="-25" dirty="0">
                <a:solidFill>
                  <a:srgbClr val="3B2314"/>
                </a:solidFill>
              </a:rPr>
              <a:t>Organogram</a:t>
            </a:r>
          </a:p>
        </p:txBody>
      </p:sp>
      <p:grpSp>
        <p:nvGrpSpPr>
          <p:cNvPr id="8" name="Group 7">
            <a:extLst>
              <a:ext uri="{FF2B5EF4-FFF2-40B4-BE49-F238E27FC236}">
                <a16:creationId xmlns:a16="http://schemas.microsoft.com/office/drawing/2014/main" id="{7585C22D-5603-4ED0-8926-2851091D92A0}"/>
              </a:ext>
            </a:extLst>
          </p:cNvPr>
          <p:cNvGrpSpPr/>
          <p:nvPr/>
        </p:nvGrpSpPr>
        <p:grpSpPr>
          <a:xfrm>
            <a:off x="1069289" y="2280053"/>
            <a:ext cx="8554821" cy="3701384"/>
            <a:chOff x="1069289" y="2280053"/>
            <a:chExt cx="8554821" cy="3701384"/>
          </a:xfrm>
        </p:grpSpPr>
        <p:sp>
          <p:nvSpPr>
            <p:cNvPr id="6" name="object 6"/>
            <p:cNvSpPr/>
            <p:nvPr/>
          </p:nvSpPr>
          <p:spPr>
            <a:xfrm>
              <a:off x="5444960" y="3478374"/>
              <a:ext cx="45719" cy="1032758"/>
            </a:xfrm>
            <a:custGeom>
              <a:avLst/>
              <a:gdLst/>
              <a:ahLst/>
              <a:cxnLst/>
              <a:rect l="l" t="t" r="r" b="b"/>
              <a:pathLst>
                <a:path h="525145">
                  <a:moveTo>
                    <a:pt x="0" y="525056"/>
                  </a:moveTo>
                  <a:lnTo>
                    <a:pt x="0" y="0"/>
                  </a:lnTo>
                </a:path>
              </a:pathLst>
            </a:custGeom>
            <a:ln w="25400">
              <a:solidFill>
                <a:srgbClr val="000000"/>
              </a:solidFill>
            </a:ln>
          </p:spPr>
          <p:txBody>
            <a:bodyPr wrap="square" lIns="0" tIns="0" rIns="0" bIns="0" rtlCol="0"/>
            <a:lstStyle/>
            <a:p>
              <a:endParaRPr/>
            </a:p>
          </p:txBody>
        </p:sp>
        <p:grpSp>
          <p:nvGrpSpPr>
            <p:cNvPr id="62" name="Group 61">
              <a:extLst>
                <a:ext uri="{FF2B5EF4-FFF2-40B4-BE49-F238E27FC236}">
                  <a16:creationId xmlns:a16="http://schemas.microsoft.com/office/drawing/2014/main" id="{D2A3598B-652A-460E-8739-7EC1A18A2D2D}"/>
                </a:ext>
              </a:extLst>
            </p:cNvPr>
            <p:cNvGrpSpPr/>
            <p:nvPr/>
          </p:nvGrpSpPr>
          <p:grpSpPr>
            <a:xfrm>
              <a:off x="3576789" y="2280053"/>
              <a:ext cx="3827779" cy="1177925"/>
              <a:chOff x="1319834" y="2766580"/>
              <a:chExt cx="3827779" cy="1177925"/>
            </a:xfrm>
          </p:grpSpPr>
          <p:grpSp>
            <p:nvGrpSpPr>
              <p:cNvPr id="13" name="object 13"/>
              <p:cNvGrpSpPr/>
              <p:nvPr/>
            </p:nvGrpSpPr>
            <p:grpSpPr>
              <a:xfrm>
                <a:off x="1319834" y="2766580"/>
                <a:ext cx="3827779" cy="1177925"/>
                <a:chOff x="1319834" y="2766580"/>
                <a:chExt cx="3827779" cy="1177925"/>
              </a:xfrm>
            </p:grpSpPr>
            <p:sp>
              <p:nvSpPr>
                <p:cNvPr id="14" name="object 14"/>
                <p:cNvSpPr/>
                <p:nvPr/>
              </p:nvSpPr>
              <p:spPr>
                <a:xfrm>
                  <a:off x="1332534" y="2779280"/>
                  <a:ext cx="3802379" cy="1152525"/>
                </a:xfrm>
                <a:custGeom>
                  <a:avLst/>
                  <a:gdLst/>
                  <a:ahLst/>
                  <a:cxnLst/>
                  <a:rect l="l" t="t" r="r" b="b"/>
                  <a:pathLst>
                    <a:path w="3802379" h="1152525">
                      <a:moveTo>
                        <a:pt x="3578783" y="1151915"/>
                      </a:moveTo>
                      <a:lnTo>
                        <a:pt x="223596" y="1151915"/>
                      </a:lnTo>
                      <a:lnTo>
                        <a:pt x="178532" y="1147372"/>
                      </a:lnTo>
                      <a:lnTo>
                        <a:pt x="136559" y="1134345"/>
                      </a:lnTo>
                      <a:lnTo>
                        <a:pt x="98578" y="1113730"/>
                      </a:lnTo>
                      <a:lnTo>
                        <a:pt x="65487" y="1086429"/>
                      </a:lnTo>
                      <a:lnTo>
                        <a:pt x="38185" y="1053339"/>
                      </a:lnTo>
                      <a:lnTo>
                        <a:pt x="17570" y="1015360"/>
                      </a:lnTo>
                      <a:lnTo>
                        <a:pt x="4542" y="973391"/>
                      </a:lnTo>
                      <a:lnTo>
                        <a:pt x="0" y="928331"/>
                      </a:lnTo>
                      <a:lnTo>
                        <a:pt x="0" y="223583"/>
                      </a:lnTo>
                      <a:lnTo>
                        <a:pt x="4542" y="178523"/>
                      </a:lnTo>
                      <a:lnTo>
                        <a:pt x="17570" y="136554"/>
                      </a:lnTo>
                      <a:lnTo>
                        <a:pt x="38185" y="98575"/>
                      </a:lnTo>
                      <a:lnTo>
                        <a:pt x="65487" y="65485"/>
                      </a:lnTo>
                      <a:lnTo>
                        <a:pt x="98578" y="38184"/>
                      </a:lnTo>
                      <a:lnTo>
                        <a:pt x="136559" y="17570"/>
                      </a:lnTo>
                      <a:lnTo>
                        <a:pt x="178532" y="4542"/>
                      </a:lnTo>
                      <a:lnTo>
                        <a:pt x="223596" y="0"/>
                      </a:lnTo>
                      <a:lnTo>
                        <a:pt x="3578783" y="0"/>
                      </a:lnTo>
                      <a:lnTo>
                        <a:pt x="3623847" y="4542"/>
                      </a:lnTo>
                      <a:lnTo>
                        <a:pt x="3665818" y="17570"/>
                      </a:lnTo>
                      <a:lnTo>
                        <a:pt x="3703797" y="38184"/>
                      </a:lnTo>
                      <a:lnTo>
                        <a:pt x="3736886" y="65485"/>
                      </a:lnTo>
                      <a:lnTo>
                        <a:pt x="3764186" y="98575"/>
                      </a:lnTo>
                      <a:lnTo>
                        <a:pt x="3784798" y="136554"/>
                      </a:lnTo>
                      <a:lnTo>
                        <a:pt x="3797825" y="178523"/>
                      </a:lnTo>
                      <a:lnTo>
                        <a:pt x="3802367" y="223583"/>
                      </a:lnTo>
                      <a:lnTo>
                        <a:pt x="3802367" y="928331"/>
                      </a:lnTo>
                      <a:lnTo>
                        <a:pt x="3797825" y="973391"/>
                      </a:lnTo>
                      <a:lnTo>
                        <a:pt x="3784798" y="1015360"/>
                      </a:lnTo>
                      <a:lnTo>
                        <a:pt x="3764186" y="1053339"/>
                      </a:lnTo>
                      <a:lnTo>
                        <a:pt x="3736886" y="1086429"/>
                      </a:lnTo>
                      <a:lnTo>
                        <a:pt x="3703797" y="1113730"/>
                      </a:lnTo>
                      <a:lnTo>
                        <a:pt x="3665818" y="1134345"/>
                      </a:lnTo>
                      <a:lnTo>
                        <a:pt x="3623847" y="1147372"/>
                      </a:lnTo>
                      <a:lnTo>
                        <a:pt x="3578783" y="1151915"/>
                      </a:lnTo>
                      <a:close/>
                    </a:path>
                  </a:pathLst>
                </a:custGeom>
                <a:ln w="25400">
                  <a:solidFill>
                    <a:srgbClr val="000000"/>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1401572" y="2835922"/>
                  <a:ext cx="3664305" cy="1032522"/>
                </a:xfrm>
                <a:prstGeom prst="rect">
                  <a:avLst/>
                </a:prstGeom>
              </p:spPr>
            </p:pic>
          </p:grpSp>
          <p:sp>
            <p:nvSpPr>
              <p:cNvPr id="16" name="object 16"/>
              <p:cNvSpPr txBox="1"/>
              <p:nvPr/>
            </p:nvSpPr>
            <p:spPr>
              <a:xfrm>
                <a:off x="2065667" y="2981071"/>
                <a:ext cx="2336800" cy="660400"/>
              </a:xfrm>
              <a:prstGeom prst="rect">
                <a:avLst/>
              </a:prstGeom>
            </p:spPr>
            <p:txBody>
              <a:bodyPr vert="horz" wrap="square" lIns="0" tIns="57150" rIns="0" bIns="0" rtlCol="0">
                <a:spAutoFit/>
              </a:bodyPr>
              <a:lstStyle/>
              <a:p>
                <a:pPr algn="ctr">
                  <a:lnSpc>
                    <a:spcPct val="100000"/>
                  </a:lnSpc>
                  <a:spcBef>
                    <a:spcPts val="450"/>
                  </a:spcBef>
                </a:pPr>
                <a:r>
                  <a:rPr sz="2150" b="1" spc="65" dirty="0">
                    <a:solidFill>
                      <a:srgbClr val="FFFFFF"/>
                    </a:solidFill>
                    <a:latin typeface="Trebuchet MS"/>
                    <a:cs typeface="Trebuchet MS"/>
                  </a:rPr>
                  <a:t>Managing</a:t>
                </a:r>
                <a:r>
                  <a:rPr sz="2150" b="1" spc="-75" dirty="0">
                    <a:solidFill>
                      <a:srgbClr val="FFFFFF"/>
                    </a:solidFill>
                    <a:latin typeface="Trebuchet MS"/>
                    <a:cs typeface="Trebuchet MS"/>
                  </a:rPr>
                  <a:t> </a:t>
                </a:r>
                <a:r>
                  <a:rPr sz="2150" b="1" spc="-40" dirty="0">
                    <a:solidFill>
                      <a:srgbClr val="FFFFFF"/>
                    </a:solidFill>
                    <a:latin typeface="Trebuchet MS"/>
                    <a:cs typeface="Trebuchet MS"/>
                  </a:rPr>
                  <a:t>Director</a:t>
                </a:r>
                <a:endParaRPr sz="2150" dirty="0">
                  <a:latin typeface="Trebuchet MS"/>
                  <a:cs typeface="Trebuchet MS"/>
                </a:endParaRPr>
              </a:p>
              <a:p>
                <a:pPr marL="39370" algn="ctr">
                  <a:lnSpc>
                    <a:spcPct val="100000"/>
                  </a:lnSpc>
                  <a:spcBef>
                    <a:spcPts val="260"/>
                  </a:spcBef>
                </a:pPr>
                <a:r>
                  <a:rPr sz="1500" spc="110" dirty="0">
                    <a:solidFill>
                      <a:srgbClr val="FFFFFF"/>
                    </a:solidFill>
                    <a:latin typeface="Gill Sans MT"/>
                    <a:cs typeface="Gill Sans MT"/>
                  </a:rPr>
                  <a:t>Usman</a:t>
                </a:r>
                <a:r>
                  <a:rPr sz="1500" spc="-25" dirty="0">
                    <a:solidFill>
                      <a:srgbClr val="FFFFFF"/>
                    </a:solidFill>
                    <a:latin typeface="Gill Sans MT"/>
                    <a:cs typeface="Gill Sans MT"/>
                  </a:rPr>
                  <a:t> </a:t>
                </a:r>
                <a:r>
                  <a:rPr sz="1500" spc="140" dirty="0">
                    <a:solidFill>
                      <a:srgbClr val="FFFFFF"/>
                    </a:solidFill>
                    <a:latin typeface="Gill Sans MT"/>
                    <a:cs typeface="Gill Sans MT"/>
                  </a:rPr>
                  <a:t>Shamsul</a:t>
                </a:r>
                <a:r>
                  <a:rPr sz="1500" spc="-25" dirty="0">
                    <a:solidFill>
                      <a:srgbClr val="FFFFFF"/>
                    </a:solidFill>
                    <a:latin typeface="Gill Sans MT"/>
                    <a:cs typeface="Gill Sans MT"/>
                  </a:rPr>
                  <a:t> </a:t>
                </a:r>
                <a:r>
                  <a:rPr sz="1500" spc="45" dirty="0">
                    <a:solidFill>
                      <a:srgbClr val="FFFFFF"/>
                    </a:solidFill>
                    <a:latin typeface="Gill Sans MT"/>
                    <a:cs typeface="Gill Sans MT"/>
                  </a:rPr>
                  <a:t>Hoque</a:t>
                </a:r>
                <a:endParaRPr sz="1500" dirty="0">
                  <a:latin typeface="Gill Sans MT"/>
                  <a:cs typeface="Gill Sans MT"/>
                </a:endParaRPr>
              </a:p>
            </p:txBody>
          </p:sp>
        </p:grpSp>
        <p:sp>
          <p:nvSpPr>
            <p:cNvPr id="22" name="object 22"/>
            <p:cNvSpPr/>
            <p:nvPr/>
          </p:nvSpPr>
          <p:spPr>
            <a:xfrm>
              <a:off x="6041211" y="4958196"/>
              <a:ext cx="45719" cy="928712"/>
            </a:xfrm>
            <a:custGeom>
              <a:avLst/>
              <a:gdLst/>
              <a:ahLst/>
              <a:cxnLst/>
              <a:rect l="l" t="t" r="r" b="b"/>
              <a:pathLst>
                <a:path h="1431290">
                  <a:moveTo>
                    <a:pt x="0" y="0"/>
                  </a:moveTo>
                  <a:lnTo>
                    <a:pt x="0" y="1430667"/>
                  </a:lnTo>
                </a:path>
              </a:pathLst>
            </a:custGeom>
            <a:ln w="25400">
              <a:solidFill>
                <a:srgbClr val="000000"/>
              </a:solidFill>
            </a:ln>
          </p:spPr>
          <p:txBody>
            <a:bodyPr wrap="square" lIns="0" tIns="0" rIns="0" bIns="0" rtlCol="0"/>
            <a:lstStyle/>
            <a:p>
              <a:endParaRPr/>
            </a:p>
          </p:txBody>
        </p:sp>
        <p:sp>
          <p:nvSpPr>
            <p:cNvPr id="23" name="object 23"/>
            <p:cNvSpPr/>
            <p:nvPr/>
          </p:nvSpPr>
          <p:spPr>
            <a:xfrm>
              <a:off x="8592960" y="4958196"/>
              <a:ext cx="0" cy="734060"/>
            </a:xfrm>
            <a:custGeom>
              <a:avLst/>
              <a:gdLst/>
              <a:ahLst/>
              <a:cxnLst/>
              <a:rect l="l" t="t" r="r" b="b"/>
              <a:pathLst>
                <a:path h="734060">
                  <a:moveTo>
                    <a:pt x="0" y="0"/>
                  </a:moveTo>
                  <a:lnTo>
                    <a:pt x="0" y="733628"/>
                  </a:lnTo>
                </a:path>
              </a:pathLst>
            </a:custGeom>
            <a:ln w="25400">
              <a:solidFill>
                <a:srgbClr val="000000"/>
              </a:solidFill>
            </a:ln>
          </p:spPr>
          <p:txBody>
            <a:bodyPr wrap="square" lIns="0" tIns="0" rIns="0" bIns="0" rtlCol="0"/>
            <a:lstStyle/>
            <a:p>
              <a:endParaRPr/>
            </a:p>
          </p:txBody>
        </p:sp>
        <p:sp>
          <p:nvSpPr>
            <p:cNvPr id="24" name="object 24"/>
            <p:cNvSpPr/>
            <p:nvPr/>
          </p:nvSpPr>
          <p:spPr>
            <a:xfrm>
              <a:off x="6041212" y="4515588"/>
              <a:ext cx="0" cy="525145"/>
            </a:xfrm>
            <a:custGeom>
              <a:avLst/>
              <a:gdLst/>
              <a:ahLst/>
              <a:cxnLst/>
              <a:rect l="l" t="t" r="r" b="b"/>
              <a:pathLst>
                <a:path h="525145">
                  <a:moveTo>
                    <a:pt x="0" y="525068"/>
                  </a:moveTo>
                  <a:lnTo>
                    <a:pt x="0" y="0"/>
                  </a:lnTo>
                </a:path>
              </a:pathLst>
            </a:custGeom>
            <a:ln w="25400">
              <a:solidFill>
                <a:srgbClr val="000000"/>
              </a:solidFill>
            </a:ln>
          </p:spPr>
          <p:txBody>
            <a:bodyPr wrap="square" lIns="0" tIns="0" rIns="0" bIns="0" rtlCol="0"/>
            <a:lstStyle/>
            <a:p>
              <a:endParaRPr/>
            </a:p>
          </p:txBody>
        </p:sp>
        <p:sp>
          <p:nvSpPr>
            <p:cNvPr id="25" name="object 25"/>
            <p:cNvSpPr/>
            <p:nvPr/>
          </p:nvSpPr>
          <p:spPr>
            <a:xfrm>
              <a:off x="2108529" y="5040657"/>
              <a:ext cx="45719" cy="928712"/>
            </a:xfrm>
            <a:custGeom>
              <a:avLst/>
              <a:gdLst/>
              <a:ahLst/>
              <a:cxnLst/>
              <a:rect l="l" t="t" r="r" b="b"/>
              <a:pathLst>
                <a:path h="1437640">
                  <a:moveTo>
                    <a:pt x="0" y="0"/>
                  </a:moveTo>
                  <a:lnTo>
                    <a:pt x="0" y="1437106"/>
                  </a:lnTo>
                </a:path>
              </a:pathLst>
            </a:custGeom>
            <a:ln w="25400">
              <a:solidFill>
                <a:srgbClr val="000000"/>
              </a:solidFill>
            </a:ln>
          </p:spPr>
          <p:txBody>
            <a:bodyPr wrap="square" lIns="0" tIns="0" rIns="0" bIns="0" rtlCol="0"/>
            <a:lstStyle/>
            <a:p>
              <a:endParaRPr/>
            </a:p>
          </p:txBody>
        </p:sp>
        <p:sp>
          <p:nvSpPr>
            <p:cNvPr id="26" name="object 26"/>
            <p:cNvSpPr/>
            <p:nvPr/>
          </p:nvSpPr>
          <p:spPr>
            <a:xfrm>
              <a:off x="2108530" y="4515588"/>
              <a:ext cx="1998980" cy="469265"/>
            </a:xfrm>
            <a:custGeom>
              <a:avLst/>
              <a:gdLst/>
              <a:ahLst/>
              <a:cxnLst/>
              <a:rect l="l" t="t" r="r" b="b"/>
              <a:pathLst>
                <a:path w="1998979" h="469264">
                  <a:moveTo>
                    <a:pt x="0" y="468795"/>
                  </a:moveTo>
                  <a:lnTo>
                    <a:pt x="0" y="174320"/>
                  </a:lnTo>
                  <a:lnTo>
                    <a:pt x="6134" y="133980"/>
                  </a:lnTo>
                  <a:lnTo>
                    <a:pt x="23610" y="97145"/>
                  </a:lnTo>
                  <a:lnTo>
                    <a:pt x="51032" y="64799"/>
                  </a:lnTo>
                  <a:lnTo>
                    <a:pt x="87005" y="37926"/>
                  </a:lnTo>
                  <a:lnTo>
                    <a:pt x="130137" y="17512"/>
                  </a:lnTo>
                  <a:lnTo>
                    <a:pt x="179031" y="4542"/>
                  </a:lnTo>
                  <a:lnTo>
                    <a:pt x="232295" y="0"/>
                  </a:lnTo>
                  <a:lnTo>
                    <a:pt x="1998814" y="0"/>
                  </a:lnTo>
                </a:path>
              </a:pathLst>
            </a:custGeom>
            <a:ln w="25400">
              <a:solidFill>
                <a:srgbClr val="000000"/>
              </a:solidFill>
            </a:ln>
          </p:spPr>
          <p:txBody>
            <a:bodyPr wrap="square" lIns="0" tIns="0" rIns="0" bIns="0" rtlCol="0"/>
            <a:lstStyle/>
            <a:p>
              <a:endParaRPr/>
            </a:p>
          </p:txBody>
        </p:sp>
        <p:sp>
          <p:nvSpPr>
            <p:cNvPr id="27" name="object 27"/>
            <p:cNvSpPr/>
            <p:nvPr/>
          </p:nvSpPr>
          <p:spPr>
            <a:xfrm>
              <a:off x="4107345" y="4515626"/>
              <a:ext cx="4537710" cy="469265"/>
            </a:xfrm>
            <a:custGeom>
              <a:avLst/>
              <a:gdLst/>
              <a:ahLst/>
              <a:cxnLst/>
              <a:rect l="l" t="t" r="r" b="b"/>
              <a:pathLst>
                <a:path w="4537709" h="469264">
                  <a:moveTo>
                    <a:pt x="4537456" y="468782"/>
                  </a:moveTo>
                  <a:lnTo>
                    <a:pt x="4524590" y="200037"/>
                  </a:lnTo>
                  <a:lnTo>
                    <a:pt x="4511047" y="130022"/>
                  </a:lnTo>
                  <a:lnTo>
                    <a:pt x="4473085" y="78526"/>
                  </a:lnTo>
                  <a:lnTo>
                    <a:pt x="4413364" y="42725"/>
                  </a:lnTo>
                  <a:lnTo>
                    <a:pt x="4376175" y="29829"/>
                  </a:lnTo>
                  <a:lnTo>
                    <a:pt x="4334545" y="19797"/>
                  </a:lnTo>
                  <a:lnTo>
                    <a:pt x="4288805" y="12277"/>
                  </a:lnTo>
                  <a:lnTo>
                    <a:pt x="4239290" y="6916"/>
                  </a:lnTo>
                  <a:lnTo>
                    <a:pt x="4186330" y="3360"/>
                  </a:lnTo>
                  <a:lnTo>
                    <a:pt x="4130259" y="1258"/>
                  </a:lnTo>
                  <a:lnTo>
                    <a:pt x="4071409" y="255"/>
                  </a:lnTo>
                  <a:lnTo>
                    <a:pt x="4010113" y="0"/>
                  </a:lnTo>
                  <a:lnTo>
                    <a:pt x="0" y="0"/>
                  </a:lnTo>
                </a:path>
              </a:pathLst>
            </a:custGeom>
            <a:ln w="25400">
              <a:solidFill>
                <a:srgbClr val="000000"/>
              </a:solidFill>
            </a:ln>
          </p:spPr>
          <p:txBody>
            <a:bodyPr wrap="square" lIns="0" tIns="0" rIns="0" bIns="0" rtlCol="0"/>
            <a:lstStyle/>
            <a:p>
              <a:endParaRPr/>
            </a:p>
          </p:txBody>
        </p:sp>
        <p:pic>
          <p:nvPicPr>
            <p:cNvPr id="28" name="object 28"/>
            <p:cNvPicPr/>
            <p:nvPr/>
          </p:nvPicPr>
          <p:blipFill>
            <a:blip r:embed="rId5" cstate="print"/>
            <a:stretch>
              <a:fillRect/>
            </a:stretch>
          </p:blipFill>
          <p:spPr>
            <a:xfrm>
              <a:off x="1709611" y="4823373"/>
              <a:ext cx="957084" cy="262204"/>
            </a:xfrm>
            <a:prstGeom prst="rect">
              <a:avLst/>
            </a:prstGeom>
          </p:spPr>
        </p:pic>
        <p:sp>
          <p:nvSpPr>
            <p:cNvPr id="29" name="object 29"/>
            <p:cNvSpPr txBox="1"/>
            <p:nvPr/>
          </p:nvSpPr>
          <p:spPr>
            <a:xfrm>
              <a:off x="1931949" y="4822661"/>
              <a:ext cx="456565" cy="238760"/>
            </a:xfrm>
            <a:prstGeom prst="rect">
              <a:avLst/>
            </a:prstGeom>
          </p:spPr>
          <p:txBody>
            <a:bodyPr vert="horz" wrap="square" lIns="0" tIns="12700" rIns="0" bIns="0" rtlCol="0">
              <a:spAutoFit/>
            </a:bodyPr>
            <a:lstStyle/>
            <a:p>
              <a:pPr marL="12700">
                <a:lnSpc>
                  <a:spcPct val="100000"/>
                </a:lnSpc>
                <a:spcBef>
                  <a:spcPts val="100"/>
                </a:spcBef>
              </a:pPr>
              <a:r>
                <a:rPr sz="1400" spc="110" dirty="0">
                  <a:solidFill>
                    <a:srgbClr val="FFFFFF"/>
                  </a:solidFill>
                  <a:latin typeface="Gill Sans MT"/>
                  <a:cs typeface="Gill Sans MT"/>
                </a:rPr>
                <a:t>Sales</a:t>
              </a:r>
              <a:endParaRPr sz="1400">
                <a:latin typeface="Gill Sans MT"/>
                <a:cs typeface="Gill Sans MT"/>
              </a:endParaRPr>
            </a:p>
          </p:txBody>
        </p:sp>
        <p:pic>
          <p:nvPicPr>
            <p:cNvPr id="30" name="object 30"/>
            <p:cNvPicPr/>
            <p:nvPr/>
          </p:nvPicPr>
          <p:blipFill>
            <a:blip r:embed="rId6" cstate="print"/>
            <a:stretch>
              <a:fillRect/>
            </a:stretch>
          </p:blipFill>
          <p:spPr>
            <a:xfrm>
              <a:off x="1069289" y="5259744"/>
              <a:ext cx="2062187" cy="284607"/>
            </a:xfrm>
            <a:prstGeom prst="rect">
              <a:avLst/>
            </a:prstGeom>
          </p:spPr>
        </p:pic>
        <p:sp>
          <p:nvSpPr>
            <p:cNvPr id="31" name="object 31"/>
            <p:cNvSpPr txBox="1"/>
            <p:nvPr/>
          </p:nvSpPr>
          <p:spPr>
            <a:xfrm>
              <a:off x="1461199" y="5271215"/>
              <a:ext cx="1457630" cy="228268"/>
            </a:xfrm>
            <a:prstGeom prst="rect">
              <a:avLst/>
            </a:prstGeom>
          </p:spPr>
          <p:txBody>
            <a:bodyPr vert="horz" wrap="square" lIns="0" tIns="12700" rIns="0" bIns="0" rtlCol="0">
              <a:spAutoFit/>
            </a:bodyPr>
            <a:lstStyle/>
            <a:p>
              <a:pPr marL="12700">
                <a:lnSpc>
                  <a:spcPct val="100000"/>
                </a:lnSpc>
                <a:spcBef>
                  <a:spcPts val="100"/>
                </a:spcBef>
              </a:pPr>
              <a:r>
                <a:rPr lang="en-US" sz="1400" spc="80" dirty="0">
                  <a:solidFill>
                    <a:srgbClr val="FFFFFF"/>
                  </a:solidFill>
                  <a:latin typeface="Gill Sans MT"/>
                  <a:cs typeface="Gill Sans MT"/>
                </a:rPr>
                <a:t>Deputy </a:t>
              </a:r>
              <a:r>
                <a:rPr sz="1400" spc="80" dirty="0">
                  <a:solidFill>
                    <a:srgbClr val="FFFFFF"/>
                  </a:solidFill>
                  <a:latin typeface="Gill Sans MT"/>
                  <a:cs typeface="Gill Sans MT"/>
                </a:rPr>
                <a:t>Manager</a:t>
              </a:r>
              <a:endParaRPr sz="1400" dirty="0">
                <a:latin typeface="Gill Sans MT"/>
                <a:cs typeface="Gill Sans MT"/>
              </a:endParaRPr>
            </a:p>
          </p:txBody>
        </p:sp>
        <p:grpSp>
          <p:nvGrpSpPr>
            <p:cNvPr id="7" name="Group 6">
              <a:extLst>
                <a:ext uri="{FF2B5EF4-FFF2-40B4-BE49-F238E27FC236}">
                  <a16:creationId xmlns:a16="http://schemas.microsoft.com/office/drawing/2014/main" id="{EDD1D685-15C4-4563-870A-F9A33BDF04FF}"/>
                </a:ext>
              </a:extLst>
            </p:cNvPr>
            <p:cNvGrpSpPr/>
            <p:nvPr/>
          </p:nvGrpSpPr>
          <p:grpSpPr>
            <a:xfrm>
              <a:off x="1129137" y="5718518"/>
              <a:ext cx="2062187" cy="262919"/>
              <a:chOff x="1069289" y="6063118"/>
              <a:chExt cx="2062187" cy="262919"/>
            </a:xfrm>
          </p:grpSpPr>
          <p:pic>
            <p:nvPicPr>
              <p:cNvPr id="35" name="object 35"/>
              <p:cNvPicPr/>
              <p:nvPr/>
            </p:nvPicPr>
            <p:blipFill>
              <a:blip r:embed="rId7" cstate="print"/>
              <a:stretch>
                <a:fillRect/>
              </a:stretch>
            </p:blipFill>
            <p:spPr>
              <a:xfrm>
                <a:off x="1069289" y="6063833"/>
                <a:ext cx="2062187" cy="262204"/>
              </a:xfrm>
              <a:prstGeom prst="rect">
                <a:avLst/>
              </a:prstGeom>
            </p:spPr>
          </p:pic>
          <p:sp>
            <p:nvSpPr>
              <p:cNvPr id="37" name="object 37"/>
              <p:cNvSpPr txBox="1"/>
              <p:nvPr/>
            </p:nvSpPr>
            <p:spPr>
              <a:xfrm>
                <a:off x="1360983" y="6063118"/>
                <a:ext cx="1492250" cy="228268"/>
              </a:xfrm>
              <a:prstGeom prst="rect">
                <a:avLst/>
              </a:prstGeom>
            </p:spPr>
            <p:txBody>
              <a:bodyPr vert="horz" wrap="square" lIns="0" tIns="12700" rIns="0" bIns="0" rtlCol="0">
                <a:spAutoFit/>
              </a:bodyPr>
              <a:lstStyle/>
              <a:p>
                <a:pPr marL="5080" algn="ctr">
                  <a:lnSpc>
                    <a:spcPct val="100000"/>
                  </a:lnSpc>
                  <a:spcBef>
                    <a:spcPts val="100"/>
                  </a:spcBef>
                </a:pPr>
                <a:r>
                  <a:rPr sz="1400" spc="120" dirty="0">
                    <a:solidFill>
                      <a:srgbClr val="FFFFFF"/>
                    </a:solidFill>
                    <a:latin typeface="Gill Sans MT"/>
                    <a:cs typeface="Gill Sans MT"/>
                  </a:rPr>
                  <a:t>Sales</a:t>
                </a:r>
                <a:r>
                  <a:rPr sz="1400" spc="-35" dirty="0">
                    <a:solidFill>
                      <a:srgbClr val="FFFFFF"/>
                    </a:solidFill>
                    <a:latin typeface="Gill Sans MT"/>
                    <a:cs typeface="Gill Sans MT"/>
                  </a:rPr>
                  <a:t> </a:t>
                </a:r>
                <a:r>
                  <a:rPr sz="1400" spc="40" dirty="0">
                    <a:solidFill>
                      <a:srgbClr val="FFFFFF"/>
                    </a:solidFill>
                    <a:latin typeface="Gill Sans MT"/>
                    <a:cs typeface="Gill Sans MT"/>
                  </a:rPr>
                  <a:t>Executive</a:t>
                </a:r>
                <a:endParaRPr sz="1400" dirty="0">
                  <a:latin typeface="Gill Sans MT"/>
                  <a:cs typeface="Gill Sans MT"/>
                </a:endParaRPr>
              </a:p>
            </p:txBody>
          </p:sp>
        </p:grpSp>
        <p:pic>
          <p:nvPicPr>
            <p:cNvPr id="38" name="object 38"/>
            <p:cNvPicPr/>
            <p:nvPr/>
          </p:nvPicPr>
          <p:blipFill>
            <a:blip r:embed="rId8" cstate="print"/>
            <a:stretch>
              <a:fillRect/>
            </a:stretch>
          </p:blipFill>
          <p:spPr>
            <a:xfrm>
              <a:off x="5194859" y="4830447"/>
              <a:ext cx="1805482" cy="262204"/>
            </a:xfrm>
            <a:prstGeom prst="rect">
              <a:avLst/>
            </a:prstGeom>
          </p:spPr>
        </p:pic>
        <p:sp>
          <p:nvSpPr>
            <p:cNvPr id="39" name="object 39"/>
            <p:cNvSpPr txBox="1"/>
            <p:nvPr/>
          </p:nvSpPr>
          <p:spPr>
            <a:xfrm>
              <a:off x="5372608" y="4840988"/>
              <a:ext cx="148717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Gill Sans MT"/>
                  <a:cs typeface="Gill Sans MT"/>
                </a:rPr>
                <a:t>Service</a:t>
              </a:r>
              <a:r>
                <a:rPr sz="1200" spc="-35" dirty="0">
                  <a:solidFill>
                    <a:srgbClr val="FFFFFF"/>
                  </a:solidFill>
                  <a:latin typeface="Gill Sans MT"/>
                  <a:cs typeface="Gill Sans MT"/>
                </a:rPr>
                <a:t> </a:t>
              </a:r>
              <a:r>
                <a:rPr sz="1200" dirty="0">
                  <a:solidFill>
                    <a:srgbClr val="FFFFFF"/>
                  </a:solidFill>
                  <a:latin typeface="Gill Sans MT"/>
                  <a:cs typeface="Gill Sans MT"/>
                </a:rPr>
                <a:t>&amp;</a:t>
              </a:r>
              <a:r>
                <a:rPr sz="1200" spc="-25" dirty="0">
                  <a:solidFill>
                    <a:srgbClr val="FFFFFF"/>
                  </a:solidFill>
                  <a:latin typeface="Gill Sans MT"/>
                  <a:cs typeface="Gill Sans MT"/>
                </a:rPr>
                <a:t> </a:t>
              </a:r>
              <a:r>
                <a:rPr sz="1200" spc="45" dirty="0">
                  <a:solidFill>
                    <a:srgbClr val="FFFFFF"/>
                  </a:solidFill>
                  <a:latin typeface="Gill Sans MT"/>
                  <a:cs typeface="Gill Sans MT"/>
                </a:rPr>
                <a:t>Engineering</a:t>
              </a:r>
              <a:endParaRPr sz="1200">
                <a:latin typeface="Gill Sans MT"/>
                <a:cs typeface="Gill Sans MT"/>
              </a:endParaRPr>
            </a:p>
          </p:txBody>
        </p:sp>
        <p:grpSp>
          <p:nvGrpSpPr>
            <p:cNvPr id="63" name="Group 62">
              <a:extLst>
                <a:ext uri="{FF2B5EF4-FFF2-40B4-BE49-F238E27FC236}">
                  <a16:creationId xmlns:a16="http://schemas.microsoft.com/office/drawing/2014/main" id="{0B70AFE6-C120-486A-9048-2CF3D002EC94}"/>
                </a:ext>
              </a:extLst>
            </p:cNvPr>
            <p:cNvGrpSpPr/>
            <p:nvPr/>
          </p:nvGrpSpPr>
          <p:grpSpPr>
            <a:xfrm>
              <a:off x="5320450" y="5259744"/>
              <a:ext cx="1375041" cy="627164"/>
              <a:chOff x="5376938" y="6301498"/>
              <a:chExt cx="1375041" cy="627164"/>
            </a:xfrm>
          </p:grpSpPr>
          <p:pic>
            <p:nvPicPr>
              <p:cNvPr id="43" name="object 43"/>
              <p:cNvPicPr/>
              <p:nvPr/>
            </p:nvPicPr>
            <p:blipFill>
              <a:blip r:embed="rId9" cstate="print"/>
              <a:stretch>
                <a:fillRect/>
              </a:stretch>
            </p:blipFill>
            <p:spPr>
              <a:xfrm>
                <a:off x="5376938" y="6304940"/>
                <a:ext cx="1375041" cy="259308"/>
              </a:xfrm>
              <a:prstGeom prst="rect">
                <a:avLst/>
              </a:prstGeom>
            </p:spPr>
          </p:pic>
          <p:pic>
            <p:nvPicPr>
              <p:cNvPr id="44" name="object 44"/>
              <p:cNvPicPr/>
              <p:nvPr/>
            </p:nvPicPr>
            <p:blipFill>
              <a:blip r:embed="rId10" cstate="print"/>
              <a:stretch>
                <a:fillRect/>
              </a:stretch>
            </p:blipFill>
            <p:spPr>
              <a:xfrm>
                <a:off x="5376938" y="6669341"/>
                <a:ext cx="1375041" cy="259321"/>
              </a:xfrm>
              <a:prstGeom prst="rect">
                <a:avLst/>
              </a:prstGeom>
            </p:spPr>
          </p:pic>
          <p:sp>
            <p:nvSpPr>
              <p:cNvPr id="47" name="object 47"/>
              <p:cNvSpPr txBox="1"/>
              <p:nvPr/>
            </p:nvSpPr>
            <p:spPr>
              <a:xfrm>
                <a:off x="5490171" y="6301498"/>
                <a:ext cx="118618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Gill Sans MT"/>
                    <a:cs typeface="Gill Sans MT"/>
                  </a:rPr>
                  <a:t>Service</a:t>
                </a:r>
                <a:r>
                  <a:rPr sz="1200" spc="275" dirty="0">
                    <a:solidFill>
                      <a:srgbClr val="FFFFFF"/>
                    </a:solidFill>
                    <a:latin typeface="Gill Sans MT"/>
                    <a:cs typeface="Gill Sans MT"/>
                  </a:rPr>
                  <a:t> </a:t>
                </a:r>
                <a:r>
                  <a:rPr sz="1200" spc="-10" dirty="0">
                    <a:solidFill>
                      <a:srgbClr val="FFFFFF"/>
                    </a:solidFill>
                    <a:latin typeface="Gill Sans MT"/>
                    <a:cs typeface="Gill Sans MT"/>
                  </a:rPr>
                  <a:t>Engineer</a:t>
                </a:r>
                <a:endParaRPr sz="1200">
                  <a:latin typeface="Gill Sans MT"/>
                  <a:cs typeface="Gill Sans MT"/>
                </a:endParaRPr>
              </a:p>
            </p:txBody>
          </p:sp>
          <p:sp>
            <p:nvSpPr>
              <p:cNvPr id="48" name="object 48"/>
              <p:cNvSpPr txBox="1"/>
              <p:nvPr/>
            </p:nvSpPr>
            <p:spPr>
              <a:xfrm>
                <a:off x="5685396" y="6676859"/>
                <a:ext cx="758825"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FFFFFF"/>
                    </a:solidFill>
                    <a:latin typeface="Gill Sans MT"/>
                    <a:cs typeface="Gill Sans MT"/>
                  </a:rPr>
                  <a:t>Technician</a:t>
                </a:r>
                <a:endParaRPr sz="1200">
                  <a:latin typeface="Gill Sans MT"/>
                  <a:cs typeface="Gill Sans MT"/>
                </a:endParaRPr>
              </a:p>
            </p:txBody>
          </p:sp>
        </p:grpSp>
        <p:grpSp>
          <p:nvGrpSpPr>
            <p:cNvPr id="49" name="object 49"/>
            <p:cNvGrpSpPr/>
            <p:nvPr/>
          </p:nvGrpSpPr>
          <p:grpSpPr>
            <a:xfrm>
              <a:off x="7905420" y="5197756"/>
              <a:ext cx="1375410" cy="624205"/>
              <a:chOff x="7904721" y="5576125"/>
              <a:chExt cx="1375410" cy="624205"/>
            </a:xfrm>
          </p:grpSpPr>
          <p:pic>
            <p:nvPicPr>
              <p:cNvPr id="50" name="object 50"/>
              <p:cNvPicPr/>
              <p:nvPr/>
            </p:nvPicPr>
            <p:blipFill>
              <a:blip r:embed="rId11" cstate="print"/>
              <a:stretch>
                <a:fillRect/>
              </a:stretch>
            </p:blipFill>
            <p:spPr>
              <a:xfrm>
                <a:off x="7904721" y="5576125"/>
                <a:ext cx="1375079" cy="259308"/>
              </a:xfrm>
              <a:prstGeom prst="rect">
                <a:avLst/>
              </a:prstGeom>
            </p:spPr>
          </p:pic>
          <p:pic>
            <p:nvPicPr>
              <p:cNvPr id="51" name="object 51"/>
              <p:cNvPicPr/>
              <p:nvPr/>
            </p:nvPicPr>
            <p:blipFill>
              <a:blip r:embed="rId12" cstate="print"/>
              <a:stretch>
                <a:fillRect/>
              </a:stretch>
            </p:blipFill>
            <p:spPr>
              <a:xfrm>
                <a:off x="7904721" y="5940539"/>
                <a:ext cx="1375079" cy="259308"/>
              </a:xfrm>
              <a:prstGeom prst="rect">
                <a:avLst/>
              </a:prstGeom>
            </p:spPr>
          </p:pic>
        </p:grpSp>
        <p:sp>
          <p:nvSpPr>
            <p:cNvPr id="52" name="object 52"/>
            <p:cNvSpPr txBox="1"/>
            <p:nvPr/>
          </p:nvSpPr>
          <p:spPr>
            <a:xfrm>
              <a:off x="8257489" y="5582210"/>
              <a:ext cx="67119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Gill Sans MT"/>
                  <a:cs typeface="Gill Sans MT"/>
                </a:rPr>
                <a:t>Executive</a:t>
              </a:r>
              <a:endParaRPr sz="1200" dirty="0">
                <a:latin typeface="Gill Sans MT"/>
                <a:cs typeface="Gill Sans MT"/>
              </a:endParaRPr>
            </a:p>
          </p:txBody>
        </p:sp>
        <p:grpSp>
          <p:nvGrpSpPr>
            <p:cNvPr id="53" name="object 53"/>
            <p:cNvGrpSpPr/>
            <p:nvPr/>
          </p:nvGrpSpPr>
          <p:grpSpPr>
            <a:xfrm>
              <a:off x="3289986" y="4502888"/>
              <a:ext cx="1713230" cy="843915"/>
              <a:chOff x="3289287" y="4881257"/>
              <a:chExt cx="1713230" cy="843915"/>
            </a:xfrm>
          </p:grpSpPr>
          <p:sp>
            <p:nvSpPr>
              <p:cNvPr id="54" name="object 54"/>
              <p:cNvSpPr/>
              <p:nvPr/>
            </p:nvSpPr>
            <p:spPr>
              <a:xfrm>
                <a:off x="4186415" y="5317388"/>
                <a:ext cx="0" cy="394970"/>
              </a:xfrm>
              <a:custGeom>
                <a:avLst/>
                <a:gdLst/>
                <a:ahLst/>
                <a:cxnLst/>
                <a:rect l="l" t="t" r="r" b="b"/>
                <a:pathLst>
                  <a:path h="394970">
                    <a:moveTo>
                      <a:pt x="0" y="0"/>
                    </a:moveTo>
                    <a:lnTo>
                      <a:pt x="0" y="394474"/>
                    </a:lnTo>
                  </a:path>
                </a:pathLst>
              </a:custGeom>
              <a:ln w="25400">
                <a:solidFill>
                  <a:srgbClr val="000000"/>
                </a:solidFill>
              </a:ln>
            </p:spPr>
            <p:txBody>
              <a:bodyPr wrap="square" lIns="0" tIns="0" rIns="0" bIns="0" rtlCol="0"/>
              <a:lstStyle/>
              <a:p>
                <a:endParaRPr/>
              </a:p>
            </p:txBody>
          </p:sp>
          <p:sp>
            <p:nvSpPr>
              <p:cNvPr id="55" name="object 55"/>
              <p:cNvSpPr/>
              <p:nvPr/>
            </p:nvSpPr>
            <p:spPr>
              <a:xfrm>
                <a:off x="4186415" y="4893957"/>
                <a:ext cx="0" cy="525145"/>
              </a:xfrm>
              <a:custGeom>
                <a:avLst/>
                <a:gdLst/>
                <a:ahLst/>
                <a:cxnLst/>
                <a:rect l="l" t="t" r="r" b="b"/>
                <a:pathLst>
                  <a:path h="525145">
                    <a:moveTo>
                      <a:pt x="0" y="525068"/>
                    </a:moveTo>
                    <a:lnTo>
                      <a:pt x="0" y="0"/>
                    </a:lnTo>
                  </a:path>
                </a:pathLst>
              </a:custGeom>
              <a:ln w="25400">
                <a:solidFill>
                  <a:srgbClr val="000000"/>
                </a:solidFill>
              </a:ln>
            </p:spPr>
            <p:txBody>
              <a:bodyPr wrap="square" lIns="0" tIns="0" rIns="0" bIns="0" rtlCol="0"/>
              <a:lstStyle/>
              <a:p>
                <a:endParaRPr/>
              </a:p>
            </p:txBody>
          </p:sp>
          <p:pic>
            <p:nvPicPr>
              <p:cNvPr id="56" name="object 56"/>
              <p:cNvPicPr/>
              <p:nvPr/>
            </p:nvPicPr>
            <p:blipFill>
              <a:blip r:embed="rId13" cstate="print"/>
              <a:stretch>
                <a:fillRect/>
              </a:stretch>
            </p:blipFill>
            <p:spPr>
              <a:xfrm>
                <a:off x="3289287" y="5205108"/>
                <a:ext cx="1713217" cy="262216"/>
              </a:xfrm>
              <a:prstGeom prst="rect">
                <a:avLst/>
              </a:prstGeom>
            </p:spPr>
          </p:pic>
        </p:grpSp>
        <p:sp>
          <p:nvSpPr>
            <p:cNvPr id="57" name="object 57"/>
            <p:cNvSpPr txBox="1"/>
            <p:nvPr/>
          </p:nvSpPr>
          <p:spPr>
            <a:xfrm>
              <a:off x="3437738" y="4819296"/>
              <a:ext cx="1417955" cy="238760"/>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FFFFFF"/>
                  </a:solidFill>
                  <a:latin typeface="Gill Sans MT"/>
                  <a:cs typeface="Gill Sans MT"/>
                </a:rPr>
                <a:t>Commercial</a:t>
              </a:r>
              <a:r>
                <a:rPr sz="1400" spc="-40" dirty="0">
                  <a:solidFill>
                    <a:srgbClr val="FFFFFF"/>
                  </a:solidFill>
                  <a:latin typeface="Gill Sans MT"/>
                  <a:cs typeface="Gill Sans MT"/>
                </a:rPr>
                <a:t> </a:t>
              </a:r>
              <a:r>
                <a:rPr sz="1400" dirty="0">
                  <a:solidFill>
                    <a:srgbClr val="FFFFFF"/>
                  </a:solidFill>
                  <a:latin typeface="Gill Sans MT"/>
                  <a:cs typeface="Gill Sans MT"/>
                </a:rPr>
                <a:t>&amp;</a:t>
              </a:r>
              <a:r>
                <a:rPr sz="1400" spc="-40" dirty="0">
                  <a:solidFill>
                    <a:srgbClr val="FFFFFF"/>
                  </a:solidFill>
                  <a:latin typeface="Gill Sans MT"/>
                  <a:cs typeface="Gill Sans MT"/>
                </a:rPr>
                <a:t> </a:t>
              </a:r>
              <a:r>
                <a:rPr sz="1400" spc="-25" dirty="0">
                  <a:solidFill>
                    <a:srgbClr val="FFFFFF"/>
                  </a:solidFill>
                  <a:latin typeface="Gill Sans MT"/>
                  <a:cs typeface="Gill Sans MT"/>
                </a:rPr>
                <a:t>HR</a:t>
              </a:r>
              <a:endParaRPr sz="1400">
                <a:latin typeface="Gill Sans MT"/>
                <a:cs typeface="Gill Sans MT"/>
              </a:endParaRPr>
            </a:p>
          </p:txBody>
        </p:sp>
        <p:pic>
          <p:nvPicPr>
            <p:cNvPr id="58" name="object 58"/>
            <p:cNvPicPr/>
            <p:nvPr/>
          </p:nvPicPr>
          <p:blipFill>
            <a:blip r:embed="rId14" cstate="print"/>
            <a:stretch>
              <a:fillRect/>
            </a:stretch>
          </p:blipFill>
          <p:spPr>
            <a:xfrm>
              <a:off x="3617735" y="5265726"/>
              <a:ext cx="1138770" cy="262204"/>
            </a:xfrm>
            <a:prstGeom prst="rect">
              <a:avLst/>
            </a:prstGeom>
          </p:spPr>
        </p:pic>
        <p:sp>
          <p:nvSpPr>
            <p:cNvPr id="59" name="object 59"/>
            <p:cNvSpPr txBox="1"/>
            <p:nvPr/>
          </p:nvSpPr>
          <p:spPr>
            <a:xfrm>
              <a:off x="3849027" y="5267289"/>
              <a:ext cx="676275" cy="223520"/>
            </a:xfrm>
            <a:prstGeom prst="rect">
              <a:avLst/>
            </a:prstGeom>
          </p:spPr>
          <p:txBody>
            <a:bodyPr vert="horz" wrap="square" lIns="0" tIns="12700" rIns="0" bIns="0" rtlCol="0">
              <a:spAutoFit/>
            </a:bodyPr>
            <a:lstStyle/>
            <a:p>
              <a:pPr marL="12700">
                <a:lnSpc>
                  <a:spcPct val="100000"/>
                </a:lnSpc>
                <a:spcBef>
                  <a:spcPts val="100"/>
                </a:spcBef>
              </a:pPr>
              <a:r>
                <a:rPr sz="1300" spc="70" dirty="0">
                  <a:solidFill>
                    <a:srgbClr val="FFFFFF"/>
                  </a:solidFill>
                  <a:latin typeface="Gill Sans MT"/>
                  <a:cs typeface="Gill Sans MT"/>
                </a:rPr>
                <a:t>Manager</a:t>
              </a:r>
              <a:endParaRPr sz="1300">
                <a:latin typeface="Gill Sans MT"/>
                <a:cs typeface="Gill Sans MT"/>
              </a:endParaRPr>
            </a:p>
          </p:txBody>
        </p:sp>
        <p:pic>
          <p:nvPicPr>
            <p:cNvPr id="60" name="object 60"/>
            <p:cNvPicPr/>
            <p:nvPr/>
          </p:nvPicPr>
          <p:blipFill>
            <a:blip r:embed="rId15" cstate="print"/>
            <a:stretch>
              <a:fillRect/>
            </a:stretch>
          </p:blipFill>
          <p:spPr>
            <a:xfrm>
              <a:off x="7561808" y="4838651"/>
              <a:ext cx="2062302" cy="262204"/>
            </a:xfrm>
            <a:prstGeom prst="rect">
              <a:avLst/>
            </a:prstGeom>
          </p:spPr>
        </p:pic>
        <p:sp>
          <p:nvSpPr>
            <p:cNvPr id="61" name="object 61"/>
            <p:cNvSpPr txBox="1"/>
            <p:nvPr/>
          </p:nvSpPr>
          <p:spPr>
            <a:xfrm>
              <a:off x="7795489" y="4831209"/>
              <a:ext cx="1595755" cy="584200"/>
            </a:xfrm>
            <a:prstGeom prst="rect">
              <a:avLst/>
            </a:prstGeom>
          </p:spPr>
          <p:txBody>
            <a:bodyPr vert="horz" wrap="square" lIns="0" tIns="12700" rIns="0" bIns="0" rtlCol="0">
              <a:spAutoFit/>
            </a:bodyPr>
            <a:lstStyle/>
            <a:p>
              <a:pPr algn="ctr">
                <a:lnSpc>
                  <a:spcPct val="100000"/>
                </a:lnSpc>
                <a:spcBef>
                  <a:spcPts val="100"/>
                </a:spcBef>
              </a:pPr>
              <a:r>
                <a:rPr sz="1400" spc="90" dirty="0">
                  <a:solidFill>
                    <a:srgbClr val="FFFFFF"/>
                  </a:solidFill>
                  <a:latin typeface="Gill Sans MT"/>
                  <a:cs typeface="Gill Sans MT"/>
                </a:rPr>
                <a:t>Finance</a:t>
              </a:r>
              <a:r>
                <a:rPr sz="1400" spc="-50" dirty="0">
                  <a:solidFill>
                    <a:srgbClr val="FFFFFF"/>
                  </a:solidFill>
                  <a:latin typeface="Gill Sans MT"/>
                  <a:cs typeface="Gill Sans MT"/>
                </a:rPr>
                <a:t> </a:t>
              </a:r>
              <a:r>
                <a:rPr sz="1400" dirty="0">
                  <a:solidFill>
                    <a:srgbClr val="FFFFFF"/>
                  </a:solidFill>
                  <a:latin typeface="Gill Sans MT"/>
                  <a:cs typeface="Gill Sans MT"/>
                </a:rPr>
                <a:t>&amp;</a:t>
              </a:r>
              <a:r>
                <a:rPr sz="1400" spc="-45" dirty="0">
                  <a:solidFill>
                    <a:srgbClr val="FFFFFF"/>
                  </a:solidFill>
                  <a:latin typeface="Gill Sans MT"/>
                  <a:cs typeface="Gill Sans MT"/>
                </a:rPr>
                <a:t> </a:t>
              </a:r>
              <a:r>
                <a:rPr sz="1400" spc="50" dirty="0">
                  <a:solidFill>
                    <a:srgbClr val="FFFFFF"/>
                  </a:solidFill>
                  <a:latin typeface="Gill Sans MT"/>
                  <a:cs typeface="Gill Sans MT"/>
                </a:rPr>
                <a:t>Accounts</a:t>
              </a:r>
              <a:endParaRPr sz="1400" dirty="0">
                <a:latin typeface="Gill Sans MT"/>
                <a:cs typeface="Gill Sans MT"/>
              </a:endParaRPr>
            </a:p>
            <a:p>
              <a:pPr algn="ctr">
                <a:lnSpc>
                  <a:spcPct val="100000"/>
                </a:lnSpc>
                <a:spcBef>
                  <a:spcPts val="1275"/>
                </a:spcBef>
              </a:pPr>
              <a:r>
                <a:rPr sz="1200" spc="65" dirty="0">
                  <a:solidFill>
                    <a:srgbClr val="FFFFFF"/>
                  </a:solidFill>
                  <a:latin typeface="Gill Sans MT"/>
                  <a:cs typeface="Gill Sans MT"/>
                </a:rPr>
                <a:t>Manager</a:t>
              </a:r>
              <a:endParaRPr sz="1200" dirty="0">
                <a:latin typeface="Gill Sans MT"/>
                <a:cs typeface="Gill Sans M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359" y="9143"/>
            <a:ext cx="10686644" cy="7541730"/>
          </a:xfrm>
          <a:prstGeom prst="rect">
            <a:avLst/>
          </a:prstGeom>
        </p:spPr>
      </p:pic>
      <p:sp>
        <p:nvSpPr>
          <p:cNvPr id="2" name="object 2"/>
          <p:cNvSpPr/>
          <p:nvPr/>
        </p:nvSpPr>
        <p:spPr>
          <a:xfrm>
            <a:off x="5359" y="9144"/>
            <a:ext cx="10687050" cy="7541895"/>
          </a:xfrm>
          <a:custGeom>
            <a:avLst/>
            <a:gdLst/>
            <a:ahLst/>
            <a:cxnLst/>
            <a:rect l="l" t="t" r="r" b="b"/>
            <a:pathLst>
              <a:path w="10687050" h="7541895">
                <a:moveTo>
                  <a:pt x="10686643" y="0"/>
                </a:moveTo>
                <a:lnTo>
                  <a:pt x="0" y="0"/>
                </a:lnTo>
                <a:lnTo>
                  <a:pt x="0" y="7541729"/>
                </a:lnTo>
                <a:lnTo>
                  <a:pt x="10686643" y="7541729"/>
                </a:lnTo>
                <a:lnTo>
                  <a:pt x="10686643" y="0"/>
                </a:lnTo>
                <a:close/>
              </a:path>
            </a:pathLst>
          </a:custGeom>
          <a:solidFill>
            <a:srgbClr val="F5F6F6">
              <a:alpha val="96000"/>
            </a:srgbClr>
          </a:solidFill>
        </p:spPr>
        <p:txBody>
          <a:bodyPr wrap="square" lIns="0" tIns="0" rIns="0" bIns="0" rtlCol="0"/>
          <a:lstStyle/>
          <a:p>
            <a:endParaRPr/>
          </a:p>
        </p:txBody>
      </p:sp>
      <p:sp>
        <p:nvSpPr>
          <p:cNvPr id="4" name="object 4"/>
          <p:cNvSpPr txBox="1">
            <a:spLocks noGrp="1"/>
          </p:cNvSpPr>
          <p:nvPr>
            <p:ph type="title"/>
          </p:nvPr>
        </p:nvSpPr>
        <p:spPr>
          <a:xfrm>
            <a:off x="391542" y="675322"/>
            <a:ext cx="1916430" cy="939800"/>
          </a:xfrm>
          <a:prstGeom prst="rect">
            <a:avLst/>
          </a:prstGeom>
        </p:spPr>
        <p:txBody>
          <a:bodyPr vert="horz" wrap="square" lIns="0" tIns="12700" rIns="0" bIns="0" rtlCol="0">
            <a:spAutoFit/>
          </a:bodyPr>
          <a:lstStyle/>
          <a:p>
            <a:pPr marL="12700" marR="5080">
              <a:lnSpc>
                <a:spcPct val="100000"/>
              </a:lnSpc>
              <a:spcBef>
                <a:spcPts val="100"/>
              </a:spcBef>
            </a:pPr>
            <a:r>
              <a:rPr spc="-25" dirty="0">
                <a:solidFill>
                  <a:srgbClr val="027547"/>
                </a:solidFill>
              </a:rPr>
              <a:t>Key </a:t>
            </a:r>
            <a:r>
              <a:rPr spc="-10" dirty="0">
                <a:solidFill>
                  <a:srgbClr val="027547"/>
                </a:solidFill>
              </a:rPr>
              <a:t>Milestones</a:t>
            </a:r>
          </a:p>
        </p:txBody>
      </p:sp>
      <p:grpSp>
        <p:nvGrpSpPr>
          <p:cNvPr id="5" name="object 5"/>
          <p:cNvGrpSpPr/>
          <p:nvPr/>
        </p:nvGrpSpPr>
        <p:grpSpPr>
          <a:xfrm>
            <a:off x="7606004" y="5807811"/>
            <a:ext cx="2432050" cy="1244600"/>
            <a:chOff x="7606004" y="5807811"/>
            <a:chExt cx="2432050" cy="1244600"/>
          </a:xfrm>
        </p:grpSpPr>
        <p:sp>
          <p:nvSpPr>
            <p:cNvPr id="6" name="object 6"/>
            <p:cNvSpPr/>
            <p:nvPr/>
          </p:nvSpPr>
          <p:spPr>
            <a:xfrm>
              <a:off x="7606005" y="5807811"/>
              <a:ext cx="1598930" cy="201930"/>
            </a:xfrm>
            <a:custGeom>
              <a:avLst/>
              <a:gdLst/>
              <a:ahLst/>
              <a:cxnLst/>
              <a:rect l="l" t="t" r="r" b="b"/>
              <a:pathLst>
                <a:path w="1598929" h="201929">
                  <a:moveTo>
                    <a:pt x="329577" y="125056"/>
                  </a:moveTo>
                  <a:lnTo>
                    <a:pt x="0" y="125056"/>
                  </a:lnTo>
                  <a:lnTo>
                    <a:pt x="0" y="201561"/>
                  </a:lnTo>
                  <a:lnTo>
                    <a:pt x="329577" y="201561"/>
                  </a:lnTo>
                  <a:lnTo>
                    <a:pt x="329577" y="125056"/>
                  </a:lnTo>
                  <a:close/>
                </a:path>
                <a:path w="1598929" h="201929">
                  <a:moveTo>
                    <a:pt x="329577" y="0"/>
                  </a:moveTo>
                  <a:lnTo>
                    <a:pt x="0" y="0"/>
                  </a:lnTo>
                  <a:lnTo>
                    <a:pt x="0" y="76530"/>
                  </a:lnTo>
                  <a:lnTo>
                    <a:pt x="329577" y="76530"/>
                  </a:lnTo>
                  <a:lnTo>
                    <a:pt x="329577" y="0"/>
                  </a:lnTo>
                  <a:close/>
                </a:path>
                <a:path w="1598929" h="201929">
                  <a:moveTo>
                    <a:pt x="1182116" y="125056"/>
                  </a:moveTo>
                  <a:lnTo>
                    <a:pt x="852512" y="125056"/>
                  </a:lnTo>
                  <a:lnTo>
                    <a:pt x="852512" y="201561"/>
                  </a:lnTo>
                  <a:lnTo>
                    <a:pt x="1182116" y="201561"/>
                  </a:lnTo>
                  <a:lnTo>
                    <a:pt x="1182116" y="125056"/>
                  </a:lnTo>
                  <a:close/>
                </a:path>
                <a:path w="1598929" h="201929">
                  <a:moveTo>
                    <a:pt x="1182116" y="0"/>
                  </a:moveTo>
                  <a:lnTo>
                    <a:pt x="852512" y="0"/>
                  </a:lnTo>
                  <a:lnTo>
                    <a:pt x="852512" y="76530"/>
                  </a:lnTo>
                  <a:lnTo>
                    <a:pt x="1182116" y="76530"/>
                  </a:lnTo>
                  <a:lnTo>
                    <a:pt x="1182116" y="0"/>
                  </a:lnTo>
                  <a:close/>
                </a:path>
                <a:path w="1598929" h="201929">
                  <a:moveTo>
                    <a:pt x="1598612" y="125056"/>
                  </a:moveTo>
                  <a:lnTo>
                    <a:pt x="1269009" y="125056"/>
                  </a:lnTo>
                  <a:lnTo>
                    <a:pt x="1269009" y="201561"/>
                  </a:lnTo>
                  <a:lnTo>
                    <a:pt x="1598612" y="201561"/>
                  </a:lnTo>
                  <a:lnTo>
                    <a:pt x="1598612" y="125056"/>
                  </a:lnTo>
                  <a:close/>
                </a:path>
                <a:path w="1598929" h="201929">
                  <a:moveTo>
                    <a:pt x="1598612" y="0"/>
                  </a:moveTo>
                  <a:lnTo>
                    <a:pt x="1269009" y="0"/>
                  </a:lnTo>
                  <a:lnTo>
                    <a:pt x="1269009" y="76530"/>
                  </a:lnTo>
                  <a:lnTo>
                    <a:pt x="1598612" y="76530"/>
                  </a:lnTo>
                  <a:lnTo>
                    <a:pt x="1598612" y="0"/>
                  </a:lnTo>
                  <a:close/>
                </a:path>
              </a:pathLst>
            </a:custGeom>
            <a:solidFill>
              <a:srgbClr val="F5EFD7"/>
            </a:solidFill>
          </p:spPr>
          <p:txBody>
            <a:bodyPr wrap="square" lIns="0" tIns="0" rIns="0" bIns="0" rtlCol="0"/>
            <a:lstStyle/>
            <a:p>
              <a:endParaRPr/>
            </a:p>
          </p:txBody>
        </p:sp>
        <p:sp>
          <p:nvSpPr>
            <p:cNvPr id="7" name="object 7"/>
            <p:cNvSpPr/>
            <p:nvPr/>
          </p:nvSpPr>
          <p:spPr>
            <a:xfrm>
              <a:off x="7606005" y="6709295"/>
              <a:ext cx="330200" cy="343535"/>
            </a:xfrm>
            <a:custGeom>
              <a:avLst/>
              <a:gdLst/>
              <a:ahLst/>
              <a:cxnLst/>
              <a:rect l="l" t="t" r="r" b="b"/>
              <a:pathLst>
                <a:path w="330200" h="343534">
                  <a:moveTo>
                    <a:pt x="329577" y="266496"/>
                  </a:moveTo>
                  <a:lnTo>
                    <a:pt x="0" y="266496"/>
                  </a:lnTo>
                  <a:lnTo>
                    <a:pt x="0" y="343014"/>
                  </a:lnTo>
                  <a:lnTo>
                    <a:pt x="329577" y="343014"/>
                  </a:lnTo>
                  <a:lnTo>
                    <a:pt x="329577" y="266496"/>
                  </a:lnTo>
                  <a:close/>
                </a:path>
                <a:path w="330200" h="343534">
                  <a:moveTo>
                    <a:pt x="329577" y="136398"/>
                  </a:moveTo>
                  <a:lnTo>
                    <a:pt x="0" y="136398"/>
                  </a:lnTo>
                  <a:lnTo>
                    <a:pt x="0" y="212902"/>
                  </a:lnTo>
                  <a:lnTo>
                    <a:pt x="329577" y="212902"/>
                  </a:lnTo>
                  <a:lnTo>
                    <a:pt x="329577" y="136398"/>
                  </a:lnTo>
                  <a:close/>
                </a:path>
                <a:path w="330200" h="343534">
                  <a:moveTo>
                    <a:pt x="329577" y="0"/>
                  </a:moveTo>
                  <a:lnTo>
                    <a:pt x="0" y="0"/>
                  </a:lnTo>
                  <a:lnTo>
                    <a:pt x="0" y="76530"/>
                  </a:lnTo>
                  <a:lnTo>
                    <a:pt x="329577" y="76530"/>
                  </a:lnTo>
                  <a:lnTo>
                    <a:pt x="329577" y="0"/>
                  </a:lnTo>
                  <a:close/>
                </a:path>
              </a:pathLst>
            </a:custGeom>
            <a:solidFill>
              <a:srgbClr val="62A48B"/>
            </a:solidFill>
          </p:spPr>
          <p:txBody>
            <a:bodyPr wrap="square" lIns="0" tIns="0" rIns="0" bIns="0" rtlCol="0"/>
            <a:lstStyle/>
            <a:p>
              <a:endParaRPr/>
            </a:p>
          </p:txBody>
        </p:sp>
        <p:sp>
          <p:nvSpPr>
            <p:cNvPr id="8" name="object 8"/>
            <p:cNvSpPr/>
            <p:nvPr/>
          </p:nvSpPr>
          <p:spPr>
            <a:xfrm>
              <a:off x="7606005" y="6062929"/>
              <a:ext cx="330200" cy="593090"/>
            </a:xfrm>
            <a:custGeom>
              <a:avLst/>
              <a:gdLst/>
              <a:ahLst/>
              <a:cxnLst/>
              <a:rect l="l" t="t" r="r" b="b"/>
              <a:pathLst>
                <a:path w="330200" h="593090">
                  <a:moveTo>
                    <a:pt x="329577" y="516267"/>
                  </a:moveTo>
                  <a:lnTo>
                    <a:pt x="0" y="516267"/>
                  </a:lnTo>
                  <a:lnTo>
                    <a:pt x="0" y="592785"/>
                  </a:lnTo>
                  <a:lnTo>
                    <a:pt x="329577" y="592785"/>
                  </a:lnTo>
                  <a:lnTo>
                    <a:pt x="329577" y="516267"/>
                  </a:lnTo>
                  <a:close/>
                </a:path>
                <a:path w="330200" h="593090">
                  <a:moveTo>
                    <a:pt x="329577" y="391210"/>
                  </a:moveTo>
                  <a:lnTo>
                    <a:pt x="0" y="391210"/>
                  </a:lnTo>
                  <a:lnTo>
                    <a:pt x="0" y="467728"/>
                  </a:lnTo>
                  <a:lnTo>
                    <a:pt x="329577" y="467728"/>
                  </a:lnTo>
                  <a:lnTo>
                    <a:pt x="329577" y="391210"/>
                  </a:lnTo>
                  <a:close/>
                </a:path>
                <a:path w="330200" h="593090">
                  <a:moveTo>
                    <a:pt x="329577" y="266509"/>
                  </a:moveTo>
                  <a:lnTo>
                    <a:pt x="0" y="266509"/>
                  </a:lnTo>
                  <a:lnTo>
                    <a:pt x="0" y="343039"/>
                  </a:lnTo>
                  <a:lnTo>
                    <a:pt x="329577" y="343039"/>
                  </a:lnTo>
                  <a:lnTo>
                    <a:pt x="329577" y="266509"/>
                  </a:lnTo>
                  <a:close/>
                </a:path>
                <a:path w="330200" h="593090">
                  <a:moveTo>
                    <a:pt x="329577" y="136410"/>
                  </a:moveTo>
                  <a:lnTo>
                    <a:pt x="0" y="136410"/>
                  </a:lnTo>
                  <a:lnTo>
                    <a:pt x="0" y="212940"/>
                  </a:lnTo>
                  <a:lnTo>
                    <a:pt x="329577" y="212940"/>
                  </a:lnTo>
                  <a:lnTo>
                    <a:pt x="329577" y="136410"/>
                  </a:lnTo>
                  <a:close/>
                </a:path>
                <a:path w="330200" h="593090">
                  <a:moveTo>
                    <a:pt x="329577" y="0"/>
                  </a:moveTo>
                  <a:lnTo>
                    <a:pt x="0" y="0"/>
                  </a:lnTo>
                  <a:lnTo>
                    <a:pt x="0" y="76542"/>
                  </a:lnTo>
                  <a:lnTo>
                    <a:pt x="329577" y="76542"/>
                  </a:lnTo>
                  <a:lnTo>
                    <a:pt x="329577" y="0"/>
                  </a:lnTo>
                  <a:close/>
                </a:path>
              </a:pathLst>
            </a:custGeom>
            <a:solidFill>
              <a:srgbClr val="F5EFD7"/>
            </a:solidFill>
          </p:spPr>
          <p:txBody>
            <a:bodyPr wrap="square" lIns="0" tIns="0" rIns="0" bIns="0" rtlCol="0"/>
            <a:lstStyle/>
            <a:p>
              <a:endParaRPr/>
            </a:p>
          </p:txBody>
        </p:sp>
        <p:sp>
          <p:nvSpPr>
            <p:cNvPr id="9" name="object 9"/>
            <p:cNvSpPr/>
            <p:nvPr/>
          </p:nvSpPr>
          <p:spPr>
            <a:xfrm>
              <a:off x="8458518" y="6454140"/>
              <a:ext cx="330200" cy="598170"/>
            </a:xfrm>
            <a:custGeom>
              <a:avLst/>
              <a:gdLst/>
              <a:ahLst/>
              <a:cxnLst/>
              <a:rect l="l" t="t" r="r" b="b"/>
              <a:pathLst>
                <a:path w="330200" h="598170">
                  <a:moveTo>
                    <a:pt x="329603" y="521652"/>
                  </a:moveTo>
                  <a:lnTo>
                    <a:pt x="0" y="521652"/>
                  </a:lnTo>
                  <a:lnTo>
                    <a:pt x="0" y="598170"/>
                  </a:lnTo>
                  <a:lnTo>
                    <a:pt x="329603" y="598170"/>
                  </a:lnTo>
                  <a:lnTo>
                    <a:pt x="329603" y="521652"/>
                  </a:lnTo>
                  <a:close/>
                </a:path>
                <a:path w="330200" h="598170">
                  <a:moveTo>
                    <a:pt x="329603" y="391553"/>
                  </a:moveTo>
                  <a:lnTo>
                    <a:pt x="0" y="391553"/>
                  </a:lnTo>
                  <a:lnTo>
                    <a:pt x="0" y="468058"/>
                  </a:lnTo>
                  <a:lnTo>
                    <a:pt x="329603" y="468058"/>
                  </a:lnTo>
                  <a:lnTo>
                    <a:pt x="329603" y="391553"/>
                  </a:lnTo>
                  <a:close/>
                </a:path>
                <a:path w="330200" h="598170">
                  <a:moveTo>
                    <a:pt x="329603" y="255155"/>
                  </a:moveTo>
                  <a:lnTo>
                    <a:pt x="0" y="255155"/>
                  </a:lnTo>
                  <a:lnTo>
                    <a:pt x="0" y="331685"/>
                  </a:lnTo>
                  <a:lnTo>
                    <a:pt x="329603" y="331685"/>
                  </a:lnTo>
                  <a:lnTo>
                    <a:pt x="329603" y="255155"/>
                  </a:lnTo>
                  <a:close/>
                </a:path>
                <a:path w="330200" h="598170">
                  <a:moveTo>
                    <a:pt x="329603" y="125056"/>
                  </a:moveTo>
                  <a:lnTo>
                    <a:pt x="0" y="125056"/>
                  </a:lnTo>
                  <a:lnTo>
                    <a:pt x="0" y="201574"/>
                  </a:lnTo>
                  <a:lnTo>
                    <a:pt x="329603" y="201574"/>
                  </a:lnTo>
                  <a:lnTo>
                    <a:pt x="329603" y="125056"/>
                  </a:lnTo>
                  <a:close/>
                </a:path>
                <a:path w="330200" h="598170">
                  <a:moveTo>
                    <a:pt x="329603" y="0"/>
                  </a:moveTo>
                  <a:lnTo>
                    <a:pt x="0" y="0"/>
                  </a:lnTo>
                  <a:lnTo>
                    <a:pt x="0" y="76517"/>
                  </a:lnTo>
                  <a:lnTo>
                    <a:pt x="329603" y="76517"/>
                  </a:lnTo>
                  <a:lnTo>
                    <a:pt x="329603" y="0"/>
                  </a:lnTo>
                  <a:close/>
                </a:path>
              </a:pathLst>
            </a:custGeom>
            <a:solidFill>
              <a:srgbClr val="F1B31C"/>
            </a:solidFill>
          </p:spPr>
          <p:txBody>
            <a:bodyPr wrap="square" lIns="0" tIns="0" rIns="0" bIns="0" rtlCol="0"/>
            <a:lstStyle/>
            <a:p>
              <a:endParaRPr/>
            </a:p>
          </p:txBody>
        </p:sp>
        <p:sp>
          <p:nvSpPr>
            <p:cNvPr id="10" name="object 10"/>
            <p:cNvSpPr/>
            <p:nvPr/>
          </p:nvSpPr>
          <p:spPr>
            <a:xfrm>
              <a:off x="8458518" y="6062929"/>
              <a:ext cx="330200" cy="343535"/>
            </a:xfrm>
            <a:custGeom>
              <a:avLst/>
              <a:gdLst/>
              <a:ahLst/>
              <a:cxnLst/>
              <a:rect l="l" t="t" r="r" b="b"/>
              <a:pathLst>
                <a:path w="330200" h="343535">
                  <a:moveTo>
                    <a:pt x="329603" y="266509"/>
                  </a:moveTo>
                  <a:lnTo>
                    <a:pt x="0" y="266509"/>
                  </a:lnTo>
                  <a:lnTo>
                    <a:pt x="0" y="343039"/>
                  </a:lnTo>
                  <a:lnTo>
                    <a:pt x="329603" y="343039"/>
                  </a:lnTo>
                  <a:lnTo>
                    <a:pt x="329603" y="266509"/>
                  </a:lnTo>
                  <a:close/>
                </a:path>
                <a:path w="330200" h="343535">
                  <a:moveTo>
                    <a:pt x="329603" y="136410"/>
                  </a:moveTo>
                  <a:lnTo>
                    <a:pt x="0" y="136410"/>
                  </a:lnTo>
                  <a:lnTo>
                    <a:pt x="0" y="212940"/>
                  </a:lnTo>
                  <a:lnTo>
                    <a:pt x="329603" y="212940"/>
                  </a:lnTo>
                  <a:lnTo>
                    <a:pt x="329603" y="136410"/>
                  </a:lnTo>
                  <a:close/>
                </a:path>
                <a:path w="330200" h="343535">
                  <a:moveTo>
                    <a:pt x="329603" y="0"/>
                  </a:moveTo>
                  <a:lnTo>
                    <a:pt x="0" y="0"/>
                  </a:lnTo>
                  <a:lnTo>
                    <a:pt x="0" y="76542"/>
                  </a:lnTo>
                  <a:lnTo>
                    <a:pt x="329603" y="76542"/>
                  </a:lnTo>
                  <a:lnTo>
                    <a:pt x="329603" y="0"/>
                  </a:lnTo>
                  <a:close/>
                </a:path>
              </a:pathLst>
            </a:custGeom>
            <a:solidFill>
              <a:srgbClr val="F5EFD7"/>
            </a:solidFill>
          </p:spPr>
          <p:txBody>
            <a:bodyPr wrap="square" lIns="0" tIns="0" rIns="0" bIns="0" rtlCol="0"/>
            <a:lstStyle/>
            <a:p>
              <a:endParaRPr/>
            </a:p>
          </p:txBody>
        </p:sp>
        <p:sp>
          <p:nvSpPr>
            <p:cNvPr id="11" name="object 11"/>
            <p:cNvSpPr/>
            <p:nvPr/>
          </p:nvSpPr>
          <p:spPr>
            <a:xfrm>
              <a:off x="8875014" y="6329438"/>
              <a:ext cx="330200" cy="723265"/>
            </a:xfrm>
            <a:custGeom>
              <a:avLst/>
              <a:gdLst/>
              <a:ahLst/>
              <a:cxnLst/>
              <a:rect l="l" t="t" r="r" b="b"/>
              <a:pathLst>
                <a:path w="330200" h="723265">
                  <a:moveTo>
                    <a:pt x="329603" y="646353"/>
                  </a:moveTo>
                  <a:lnTo>
                    <a:pt x="0" y="646353"/>
                  </a:lnTo>
                  <a:lnTo>
                    <a:pt x="0" y="722871"/>
                  </a:lnTo>
                  <a:lnTo>
                    <a:pt x="329603" y="722871"/>
                  </a:lnTo>
                  <a:lnTo>
                    <a:pt x="329603" y="646353"/>
                  </a:lnTo>
                  <a:close/>
                </a:path>
                <a:path w="330200" h="723265">
                  <a:moveTo>
                    <a:pt x="329603" y="516255"/>
                  </a:moveTo>
                  <a:lnTo>
                    <a:pt x="0" y="516255"/>
                  </a:lnTo>
                  <a:lnTo>
                    <a:pt x="0" y="592759"/>
                  </a:lnTo>
                  <a:lnTo>
                    <a:pt x="329603" y="592759"/>
                  </a:lnTo>
                  <a:lnTo>
                    <a:pt x="329603" y="516255"/>
                  </a:lnTo>
                  <a:close/>
                </a:path>
                <a:path w="330200" h="723265">
                  <a:moveTo>
                    <a:pt x="329603" y="379857"/>
                  </a:moveTo>
                  <a:lnTo>
                    <a:pt x="0" y="379857"/>
                  </a:lnTo>
                  <a:lnTo>
                    <a:pt x="0" y="456387"/>
                  </a:lnTo>
                  <a:lnTo>
                    <a:pt x="329603" y="456387"/>
                  </a:lnTo>
                  <a:lnTo>
                    <a:pt x="329603" y="379857"/>
                  </a:lnTo>
                  <a:close/>
                </a:path>
                <a:path w="330200" h="723265">
                  <a:moveTo>
                    <a:pt x="329603" y="249758"/>
                  </a:moveTo>
                  <a:lnTo>
                    <a:pt x="0" y="249758"/>
                  </a:lnTo>
                  <a:lnTo>
                    <a:pt x="0" y="326275"/>
                  </a:lnTo>
                  <a:lnTo>
                    <a:pt x="329603" y="326275"/>
                  </a:lnTo>
                  <a:lnTo>
                    <a:pt x="329603" y="249758"/>
                  </a:lnTo>
                  <a:close/>
                </a:path>
                <a:path w="330200" h="723265">
                  <a:moveTo>
                    <a:pt x="329603" y="124701"/>
                  </a:moveTo>
                  <a:lnTo>
                    <a:pt x="0" y="124701"/>
                  </a:lnTo>
                  <a:lnTo>
                    <a:pt x="0" y="201218"/>
                  </a:lnTo>
                  <a:lnTo>
                    <a:pt x="329603" y="201218"/>
                  </a:lnTo>
                  <a:lnTo>
                    <a:pt x="329603" y="124701"/>
                  </a:lnTo>
                  <a:close/>
                </a:path>
                <a:path w="330200" h="723265">
                  <a:moveTo>
                    <a:pt x="329603" y="0"/>
                  </a:moveTo>
                  <a:lnTo>
                    <a:pt x="0" y="0"/>
                  </a:lnTo>
                  <a:lnTo>
                    <a:pt x="0" y="76530"/>
                  </a:lnTo>
                  <a:lnTo>
                    <a:pt x="329603" y="76530"/>
                  </a:lnTo>
                  <a:lnTo>
                    <a:pt x="329603" y="0"/>
                  </a:lnTo>
                  <a:close/>
                </a:path>
              </a:pathLst>
            </a:custGeom>
            <a:solidFill>
              <a:srgbClr val="3CC1CC"/>
            </a:solidFill>
          </p:spPr>
          <p:txBody>
            <a:bodyPr wrap="square" lIns="0" tIns="0" rIns="0" bIns="0" rtlCol="0"/>
            <a:lstStyle/>
            <a:p>
              <a:endParaRPr/>
            </a:p>
          </p:txBody>
        </p:sp>
        <p:sp>
          <p:nvSpPr>
            <p:cNvPr id="12" name="object 12"/>
            <p:cNvSpPr/>
            <p:nvPr/>
          </p:nvSpPr>
          <p:spPr>
            <a:xfrm>
              <a:off x="8875014" y="5807811"/>
              <a:ext cx="1162685" cy="468630"/>
            </a:xfrm>
            <a:custGeom>
              <a:avLst/>
              <a:gdLst/>
              <a:ahLst/>
              <a:cxnLst/>
              <a:rect l="l" t="t" r="r" b="b"/>
              <a:pathLst>
                <a:path w="1162684" h="468629">
                  <a:moveTo>
                    <a:pt x="329603" y="391528"/>
                  </a:moveTo>
                  <a:lnTo>
                    <a:pt x="0" y="391528"/>
                  </a:lnTo>
                  <a:lnTo>
                    <a:pt x="0" y="468058"/>
                  </a:lnTo>
                  <a:lnTo>
                    <a:pt x="329603" y="468058"/>
                  </a:lnTo>
                  <a:lnTo>
                    <a:pt x="329603" y="391528"/>
                  </a:lnTo>
                  <a:close/>
                </a:path>
                <a:path w="1162684" h="468629">
                  <a:moveTo>
                    <a:pt x="329603" y="255117"/>
                  </a:moveTo>
                  <a:lnTo>
                    <a:pt x="0" y="255117"/>
                  </a:lnTo>
                  <a:lnTo>
                    <a:pt x="0" y="331660"/>
                  </a:lnTo>
                  <a:lnTo>
                    <a:pt x="329603" y="331660"/>
                  </a:lnTo>
                  <a:lnTo>
                    <a:pt x="329603" y="255117"/>
                  </a:lnTo>
                  <a:close/>
                </a:path>
                <a:path w="1162684" h="468629">
                  <a:moveTo>
                    <a:pt x="746099" y="125056"/>
                  </a:moveTo>
                  <a:lnTo>
                    <a:pt x="416496" y="125056"/>
                  </a:lnTo>
                  <a:lnTo>
                    <a:pt x="416496" y="201561"/>
                  </a:lnTo>
                  <a:lnTo>
                    <a:pt x="746099" y="201561"/>
                  </a:lnTo>
                  <a:lnTo>
                    <a:pt x="746099" y="125056"/>
                  </a:lnTo>
                  <a:close/>
                </a:path>
                <a:path w="1162684" h="468629">
                  <a:moveTo>
                    <a:pt x="746099" y="0"/>
                  </a:moveTo>
                  <a:lnTo>
                    <a:pt x="416496" y="0"/>
                  </a:lnTo>
                  <a:lnTo>
                    <a:pt x="416496" y="76530"/>
                  </a:lnTo>
                  <a:lnTo>
                    <a:pt x="746099" y="76530"/>
                  </a:lnTo>
                  <a:lnTo>
                    <a:pt x="746099" y="0"/>
                  </a:lnTo>
                  <a:close/>
                </a:path>
                <a:path w="1162684" h="468629">
                  <a:moveTo>
                    <a:pt x="1162596" y="125056"/>
                  </a:moveTo>
                  <a:lnTo>
                    <a:pt x="832993" y="125056"/>
                  </a:lnTo>
                  <a:lnTo>
                    <a:pt x="832993" y="201561"/>
                  </a:lnTo>
                  <a:lnTo>
                    <a:pt x="1162596" y="201561"/>
                  </a:lnTo>
                  <a:lnTo>
                    <a:pt x="1162596" y="125056"/>
                  </a:lnTo>
                  <a:close/>
                </a:path>
                <a:path w="1162684" h="468629">
                  <a:moveTo>
                    <a:pt x="1162596" y="0"/>
                  </a:moveTo>
                  <a:lnTo>
                    <a:pt x="832993" y="0"/>
                  </a:lnTo>
                  <a:lnTo>
                    <a:pt x="832993" y="76530"/>
                  </a:lnTo>
                  <a:lnTo>
                    <a:pt x="1162596" y="76530"/>
                  </a:lnTo>
                  <a:lnTo>
                    <a:pt x="1162596" y="0"/>
                  </a:lnTo>
                  <a:close/>
                </a:path>
              </a:pathLst>
            </a:custGeom>
            <a:solidFill>
              <a:srgbClr val="F5EFD7"/>
            </a:solidFill>
          </p:spPr>
          <p:txBody>
            <a:bodyPr wrap="square" lIns="0" tIns="0" rIns="0" bIns="0" rtlCol="0"/>
            <a:lstStyle/>
            <a:p>
              <a:endParaRPr/>
            </a:p>
          </p:txBody>
        </p:sp>
        <p:sp>
          <p:nvSpPr>
            <p:cNvPr id="13" name="object 13"/>
            <p:cNvSpPr/>
            <p:nvPr/>
          </p:nvSpPr>
          <p:spPr>
            <a:xfrm>
              <a:off x="9291511" y="6199340"/>
              <a:ext cx="330200" cy="853440"/>
            </a:xfrm>
            <a:custGeom>
              <a:avLst/>
              <a:gdLst/>
              <a:ahLst/>
              <a:cxnLst/>
              <a:rect l="l" t="t" r="r" b="b"/>
              <a:pathLst>
                <a:path w="330200" h="853440">
                  <a:moveTo>
                    <a:pt x="329603" y="776452"/>
                  </a:moveTo>
                  <a:lnTo>
                    <a:pt x="0" y="776452"/>
                  </a:lnTo>
                  <a:lnTo>
                    <a:pt x="0" y="852970"/>
                  </a:lnTo>
                  <a:lnTo>
                    <a:pt x="329603" y="852970"/>
                  </a:lnTo>
                  <a:lnTo>
                    <a:pt x="329603" y="776452"/>
                  </a:lnTo>
                  <a:close/>
                </a:path>
                <a:path w="330200" h="853440">
                  <a:moveTo>
                    <a:pt x="329603" y="646353"/>
                  </a:moveTo>
                  <a:lnTo>
                    <a:pt x="0" y="646353"/>
                  </a:lnTo>
                  <a:lnTo>
                    <a:pt x="0" y="722858"/>
                  </a:lnTo>
                  <a:lnTo>
                    <a:pt x="329603" y="722858"/>
                  </a:lnTo>
                  <a:lnTo>
                    <a:pt x="329603" y="646353"/>
                  </a:lnTo>
                  <a:close/>
                </a:path>
                <a:path w="330200" h="853440">
                  <a:moveTo>
                    <a:pt x="329603" y="509955"/>
                  </a:moveTo>
                  <a:lnTo>
                    <a:pt x="0" y="509955"/>
                  </a:lnTo>
                  <a:lnTo>
                    <a:pt x="0" y="586486"/>
                  </a:lnTo>
                  <a:lnTo>
                    <a:pt x="329603" y="586486"/>
                  </a:lnTo>
                  <a:lnTo>
                    <a:pt x="329603" y="509955"/>
                  </a:lnTo>
                  <a:close/>
                </a:path>
                <a:path w="330200" h="853440">
                  <a:moveTo>
                    <a:pt x="329603" y="379857"/>
                  </a:moveTo>
                  <a:lnTo>
                    <a:pt x="0" y="379857"/>
                  </a:lnTo>
                  <a:lnTo>
                    <a:pt x="0" y="456374"/>
                  </a:lnTo>
                  <a:lnTo>
                    <a:pt x="329603" y="456374"/>
                  </a:lnTo>
                  <a:lnTo>
                    <a:pt x="329603" y="379857"/>
                  </a:lnTo>
                  <a:close/>
                </a:path>
                <a:path w="330200" h="853440">
                  <a:moveTo>
                    <a:pt x="329603" y="254800"/>
                  </a:moveTo>
                  <a:lnTo>
                    <a:pt x="0" y="254800"/>
                  </a:lnTo>
                  <a:lnTo>
                    <a:pt x="0" y="331317"/>
                  </a:lnTo>
                  <a:lnTo>
                    <a:pt x="329603" y="331317"/>
                  </a:lnTo>
                  <a:lnTo>
                    <a:pt x="329603" y="254800"/>
                  </a:lnTo>
                  <a:close/>
                </a:path>
                <a:path w="330200" h="853440">
                  <a:moveTo>
                    <a:pt x="329603" y="130098"/>
                  </a:moveTo>
                  <a:lnTo>
                    <a:pt x="0" y="130098"/>
                  </a:lnTo>
                  <a:lnTo>
                    <a:pt x="0" y="206629"/>
                  </a:lnTo>
                  <a:lnTo>
                    <a:pt x="329603" y="206629"/>
                  </a:lnTo>
                  <a:lnTo>
                    <a:pt x="329603" y="130098"/>
                  </a:lnTo>
                  <a:close/>
                </a:path>
                <a:path w="330200" h="853440">
                  <a:moveTo>
                    <a:pt x="329603" y="0"/>
                  </a:moveTo>
                  <a:lnTo>
                    <a:pt x="0" y="0"/>
                  </a:lnTo>
                  <a:lnTo>
                    <a:pt x="0" y="76530"/>
                  </a:lnTo>
                  <a:lnTo>
                    <a:pt x="329603" y="76530"/>
                  </a:lnTo>
                  <a:lnTo>
                    <a:pt x="329603" y="0"/>
                  </a:lnTo>
                  <a:close/>
                </a:path>
              </a:pathLst>
            </a:custGeom>
            <a:solidFill>
              <a:srgbClr val="00904C"/>
            </a:solidFill>
          </p:spPr>
          <p:txBody>
            <a:bodyPr wrap="square" lIns="0" tIns="0" rIns="0" bIns="0" rtlCol="0"/>
            <a:lstStyle/>
            <a:p>
              <a:endParaRPr/>
            </a:p>
          </p:txBody>
        </p:sp>
        <p:sp>
          <p:nvSpPr>
            <p:cNvPr id="14" name="object 14"/>
            <p:cNvSpPr/>
            <p:nvPr/>
          </p:nvSpPr>
          <p:spPr>
            <a:xfrm>
              <a:off x="9291510" y="6062929"/>
              <a:ext cx="330200" cy="76835"/>
            </a:xfrm>
            <a:custGeom>
              <a:avLst/>
              <a:gdLst/>
              <a:ahLst/>
              <a:cxnLst/>
              <a:rect l="l" t="t" r="r" b="b"/>
              <a:pathLst>
                <a:path w="330200" h="76835">
                  <a:moveTo>
                    <a:pt x="329603" y="0"/>
                  </a:moveTo>
                  <a:lnTo>
                    <a:pt x="0" y="0"/>
                  </a:lnTo>
                  <a:lnTo>
                    <a:pt x="0" y="76542"/>
                  </a:lnTo>
                  <a:lnTo>
                    <a:pt x="329603" y="76542"/>
                  </a:lnTo>
                  <a:lnTo>
                    <a:pt x="329603" y="0"/>
                  </a:lnTo>
                  <a:close/>
                </a:path>
              </a:pathLst>
            </a:custGeom>
            <a:solidFill>
              <a:srgbClr val="F5EFD7"/>
            </a:solidFill>
          </p:spPr>
          <p:txBody>
            <a:bodyPr wrap="square" lIns="0" tIns="0" rIns="0" bIns="0" rtlCol="0"/>
            <a:lstStyle/>
            <a:p>
              <a:endParaRPr/>
            </a:p>
          </p:txBody>
        </p:sp>
        <p:sp>
          <p:nvSpPr>
            <p:cNvPr id="15" name="object 15"/>
            <p:cNvSpPr/>
            <p:nvPr/>
          </p:nvSpPr>
          <p:spPr>
            <a:xfrm>
              <a:off x="9708007" y="6062929"/>
              <a:ext cx="330200" cy="989965"/>
            </a:xfrm>
            <a:custGeom>
              <a:avLst/>
              <a:gdLst/>
              <a:ahLst/>
              <a:cxnLst/>
              <a:rect l="l" t="t" r="r" b="b"/>
              <a:pathLst>
                <a:path w="330200" h="989965">
                  <a:moveTo>
                    <a:pt x="329603" y="912863"/>
                  </a:moveTo>
                  <a:lnTo>
                    <a:pt x="0" y="912863"/>
                  </a:lnTo>
                  <a:lnTo>
                    <a:pt x="0" y="989380"/>
                  </a:lnTo>
                  <a:lnTo>
                    <a:pt x="329603" y="989380"/>
                  </a:lnTo>
                  <a:lnTo>
                    <a:pt x="329603" y="912863"/>
                  </a:lnTo>
                  <a:close/>
                </a:path>
                <a:path w="330200" h="989965">
                  <a:moveTo>
                    <a:pt x="329603" y="782764"/>
                  </a:moveTo>
                  <a:lnTo>
                    <a:pt x="0" y="782764"/>
                  </a:lnTo>
                  <a:lnTo>
                    <a:pt x="0" y="859269"/>
                  </a:lnTo>
                  <a:lnTo>
                    <a:pt x="329603" y="859269"/>
                  </a:lnTo>
                  <a:lnTo>
                    <a:pt x="329603" y="782764"/>
                  </a:lnTo>
                  <a:close/>
                </a:path>
                <a:path w="330200" h="989965">
                  <a:moveTo>
                    <a:pt x="329603" y="646366"/>
                  </a:moveTo>
                  <a:lnTo>
                    <a:pt x="0" y="646366"/>
                  </a:lnTo>
                  <a:lnTo>
                    <a:pt x="0" y="722896"/>
                  </a:lnTo>
                  <a:lnTo>
                    <a:pt x="329603" y="722896"/>
                  </a:lnTo>
                  <a:lnTo>
                    <a:pt x="329603" y="646366"/>
                  </a:lnTo>
                  <a:close/>
                </a:path>
                <a:path w="330200" h="989965">
                  <a:moveTo>
                    <a:pt x="329603" y="516267"/>
                  </a:moveTo>
                  <a:lnTo>
                    <a:pt x="0" y="516267"/>
                  </a:lnTo>
                  <a:lnTo>
                    <a:pt x="0" y="592785"/>
                  </a:lnTo>
                  <a:lnTo>
                    <a:pt x="329603" y="592785"/>
                  </a:lnTo>
                  <a:lnTo>
                    <a:pt x="329603" y="516267"/>
                  </a:lnTo>
                  <a:close/>
                </a:path>
                <a:path w="330200" h="989965">
                  <a:moveTo>
                    <a:pt x="329603" y="391210"/>
                  </a:moveTo>
                  <a:lnTo>
                    <a:pt x="0" y="391210"/>
                  </a:lnTo>
                  <a:lnTo>
                    <a:pt x="0" y="467728"/>
                  </a:lnTo>
                  <a:lnTo>
                    <a:pt x="329603" y="467728"/>
                  </a:lnTo>
                  <a:lnTo>
                    <a:pt x="329603" y="391210"/>
                  </a:lnTo>
                  <a:close/>
                </a:path>
                <a:path w="330200" h="989965">
                  <a:moveTo>
                    <a:pt x="329603" y="266509"/>
                  </a:moveTo>
                  <a:lnTo>
                    <a:pt x="0" y="266509"/>
                  </a:lnTo>
                  <a:lnTo>
                    <a:pt x="0" y="343039"/>
                  </a:lnTo>
                  <a:lnTo>
                    <a:pt x="329603" y="343039"/>
                  </a:lnTo>
                  <a:lnTo>
                    <a:pt x="329603" y="266509"/>
                  </a:lnTo>
                  <a:close/>
                </a:path>
                <a:path w="330200" h="989965">
                  <a:moveTo>
                    <a:pt x="329603" y="136410"/>
                  </a:moveTo>
                  <a:lnTo>
                    <a:pt x="0" y="136410"/>
                  </a:lnTo>
                  <a:lnTo>
                    <a:pt x="0" y="212940"/>
                  </a:lnTo>
                  <a:lnTo>
                    <a:pt x="329603" y="212940"/>
                  </a:lnTo>
                  <a:lnTo>
                    <a:pt x="329603" y="136410"/>
                  </a:lnTo>
                  <a:close/>
                </a:path>
                <a:path w="330200" h="989965">
                  <a:moveTo>
                    <a:pt x="329603" y="0"/>
                  </a:moveTo>
                  <a:lnTo>
                    <a:pt x="0" y="0"/>
                  </a:lnTo>
                  <a:lnTo>
                    <a:pt x="0" y="76542"/>
                  </a:lnTo>
                  <a:lnTo>
                    <a:pt x="329603" y="76542"/>
                  </a:lnTo>
                  <a:lnTo>
                    <a:pt x="329603" y="0"/>
                  </a:lnTo>
                  <a:close/>
                </a:path>
              </a:pathLst>
            </a:custGeom>
            <a:solidFill>
              <a:srgbClr val="D31D23"/>
            </a:solidFill>
          </p:spPr>
          <p:txBody>
            <a:bodyPr wrap="square" lIns="0" tIns="0" rIns="0" bIns="0" rtlCol="0"/>
            <a:lstStyle/>
            <a:p>
              <a:endParaRPr/>
            </a:p>
          </p:txBody>
        </p:sp>
        <p:sp>
          <p:nvSpPr>
            <p:cNvPr id="16" name="object 16"/>
            <p:cNvSpPr/>
            <p:nvPr/>
          </p:nvSpPr>
          <p:spPr>
            <a:xfrm>
              <a:off x="8029893" y="6579197"/>
              <a:ext cx="330200" cy="473709"/>
            </a:xfrm>
            <a:custGeom>
              <a:avLst/>
              <a:gdLst/>
              <a:ahLst/>
              <a:cxnLst/>
              <a:rect l="l" t="t" r="r" b="b"/>
              <a:pathLst>
                <a:path w="330200" h="473709">
                  <a:moveTo>
                    <a:pt x="329577" y="396595"/>
                  </a:moveTo>
                  <a:lnTo>
                    <a:pt x="0" y="396595"/>
                  </a:lnTo>
                  <a:lnTo>
                    <a:pt x="0" y="473113"/>
                  </a:lnTo>
                  <a:lnTo>
                    <a:pt x="329577" y="473113"/>
                  </a:lnTo>
                  <a:lnTo>
                    <a:pt x="329577" y="396595"/>
                  </a:lnTo>
                  <a:close/>
                </a:path>
                <a:path w="330200" h="473709">
                  <a:moveTo>
                    <a:pt x="329577" y="266496"/>
                  </a:moveTo>
                  <a:lnTo>
                    <a:pt x="0" y="266496"/>
                  </a:lnTo>
                  <a:lnTo>
                    <a:pt x="0" y="343001"/>
                  </a:lnTo>
                  <a:lnTo>
                    <a:pt x="329577" y="343001"/>
                  </a:lnTo>
                  <a:lnTo>
                    <a:pt x="329577" y="266496"/>
                  </a:lnTo>
                  <a:close/>
                </a:path>
                <a:path w="330200" h="473709">
                  <a:moveTo>
                    <a:pt x="329577" y="130098"/>
                  </a:moveTo>
                  <a:lnTo>
                    <a:pt x="0" y="130098"/>
                  </a:lnTo>
                  <a:lnTo>
                    <a:pt x="0" y="206629"/>
                  </a:lnTo>
                  <a:lnTo>
                    <a:pt x="329577" y="206629"/>
                  </a:lnTo>
                  <a:lnTo>
                    <a:pt x="329577" y="130098"/>
                  </a:lnTo>
                  <a:close/>
                </a:path>
                <a:path w="330200" h="473709">
                  <a:moveTo>
                    <a:pt x="329577" y="0"/>
                  </a:moveTo>
                  <a:lnTo>
                    <a:pt x="0" y="0"/>
                  </a:lnTo>
                  <a:lnTo>
                    <a:pt x="0" y="76517"/>
                  </a:lnTo>
                  <a:lnTo>
                    <a:pt x="329577" y="76517"/>
                  </a:lnTo>
                  <a:lnTo>
                    <a:pt x="329577" y="0"/>
                  </a:lnTo>
                  <a:close/>
                </a:path>
              </a:pathLst>
            </a:custGeom>
            <a:solidFill>
              <a:srgbClr val="AE3C67"/>
            </a:solidFill>
          </p:spPr>
          <p:txBody>
            <a:bodyPr wrap="square" lIns="0" tIns="0" rIns="0" bIns="0" rtlCol="0"/>
            <a:lstStyle/>
            <a:p>
              <a:endParaRPr/>
            </a:p>
          </p:txBody>
        </p:sp>
        <p:sp>
          <p:nvSpPr>
            <p:cNvPr id="17" name="object 17"/>
            <p:cNvSpPr/>
            <p:nvPr/>
          </p:nvSpPr>
          <p:spPr>
            <a:xfrm>
              <a:off x="8029893" y="5807811"/>
              <a:ext cx="330200" cy="723265"/>
            </a:xfrm>
            <a:custGeom>
              <a:avLst/>
              <a:gdLst/>
              <a:ahLst/>
              <a:cxnLst/>
              <a:rect l="l" t="t" r="r" b="b"/>
              <a:pathLst>
                <a:path w="330200" h="723265">
                  <a:moveTo>
                    <a:pt x="329577" y="646328"/>
                  </a:moveTo>
                  <a:lnTo>
                    <a:pt x="0" y="646328"/>
                  </a:lnTo>
                  <a:lnTo>
                    <a:pt x="0" y="722845"/>
                  </a:lnTo>
                  <a:lnTo>
                    <a:pt x="329577" y="722845"/>
                  </a:lnTo>
                  <a:lnTo>
                    <a:pt x="329577" y="646328"/>
                  </a:lnTo>
                  <a:close/>
                </a:path>
                <a:path w="330200" h="723265">
                  <a:moveTo>
                    <a:pt x="329577" y="521627"/>
                  </a:moveTo>
                  <a:lnTo>
                    <a:pt x="0" y="521627"/>
                  </a:lnTo>
                  <a:lnTo>
                    <a:pt x="0" y="598157"/>
                  </a:lnTo>
                  <a:lnTo>
                    <a:pt x="329577" y="598157"/>
                  </a:lnTo>
                  <a:lnTo>
                    <a:pt x="329577" y="521627"/>
                  </a:lnTo>
                  <a:close/>
                </a:path>
                <a:path w="330200" h="723265">
                  <a:moveTo>
                    <a:pt x="329577" y="391528"/>
                  </a:moveTo>
                  <a:lnTo>
                    <a:pt x="0" y="391528"/>
                  </a:lnTo>
                  <a:lnTo>
                    <a:pt x="0" y="468058"/>
                  </a:lnTo>
                  <a:lnTo>
                    <a:pt x="329577" y="468058"/>
                  </a:lnTo>
                  <a:lnTo>
                    <a:pt x="329577" y="391528"/>
                  </a:lnTo>
                  <a:close/>
                </a:path>
                <a:path w="330200" h="723265">
                  <a:moveTo>
                    <a:pt x="329577" y="255117"/>
                  </a:moveTo>
                  <a:lnTo>
                    <a:pt x="0" y="255117"/>
                  </a:lnTo>
                  <a:lnTo>
                    <a:pt x="0" y="331660"/>
                  </a:lnTo>
                  <a:lnTo>
                    <a:pt x="329577" y="331660"/>
                  </a:lnTo>
                  <a:lnTo>
                    <a:pt x="329577" y="255117"/>
                  </a:lnTo>
                  <a:close/>
                </a:path>
                <a:path w="330200" h="723265">
                  <a:moveTo>
                    <a:pt x="329577" y="125056"/>
                  </a:moveTo>
                  <a:lnTo>
                    <a:pt x="0" y="125056"/>
                  </a:lnTo>
                  <a:lnTo>
                    <a:pt x="0" y="201561"/>
                  </a:lnTo>
                  <a:lnTo>
                    <a:pt x="329577" y="201561"/>
                  </a:lnTo>
                  <a:lnTo>
                    <a:pt x="329577" y="125056"/>
                  </a:lnTo>
                  <a:close/>
                </a:path>
                <a:path w="330200" h="723265">
                  <a:moveTo>
                    <a:pt x="329577" y="0"/>
                  </a:moveTo>
                  <a:lnTo>
                    <a:pt x="0" y="0"/>
                  </a:lnTo>
                  <a:lnTo>
                    <a:pt x="0" y="76530"/>
                  </a:lnTo>
                  <a:lnTo>
                    <a:pt x="329577" y="76530"/>
                  </a:lnTo>
                  <a:lnTo>
                    <a:pt x="329577" y="0"/>
                  </a:lnTo>
                  <a:close/>
                </a:path>
              </a:pathLst>
            </a:custGeom>
            <a:solidFill>
              <a:srgbClr val="F5EFD7"/>
            </a:solidFill>
          </p:spPr>
          <p:txBody>
            <a:bodyPr wrap="square" lIns="0" tIns="0" rIns="0" bIns="0" rtlCol="0"/>
            <a:lstStyle/>
            <a:p>
              <a:endParaRPr/>
            </a:p>
          </p:txBody>
        </p:sp>
      </p:grpSp>
      <p:sp>
        <p:nvSpPr>
          <p:cNvPr id="18" name="object 18"/>
          <p:cNvSpPr txBox="1"/>
          <p:nvPr/>
        </p:nvSpPr>
        <p:spPr>
          <a:xfrm>
            <a:off x="536103" y="3537735"/>
            <a:ext cx="1074420" cy="306070"/>
          </a:xfrm>
          <a:prstGeom prst="rect">
            <a:avLst/>
          </a:prstGeom>
        </p:spPr>
        <p:txBody>
          <a:bodyPr vert="horz" wrap="square" lIns="0" tIns="12065" rIns="0" bIns="0" rtlCol="0">
            <a:spAutoFit/>
          </a:bodyPr>
          <a:lstStyle/>
          <a:p>
            <a:pPr marL="12700" marR="5080" indent="195580">
              <a:lnSpc>
                <a:spcPct val="102200"/>
              </a:lnSpc>
              <a:spcBef>
                <a:spcPts val="95"/>
              </a:spcBef>
            </a:pPr>
            <a:r>
              <a:rPr sz="900" b="1" spc="-20" dirty="0">
                <a:solidFill>
                  <a:srgbClr val="231F20"/>
                </a:solidFill>
                <a:latin typeface="Trebuchet MS"/>
                <a:cs typeface="Trebuchet MS"/>
              </a:rPr>
              <a:t>Inception</a:t>
            </a:r>
            <a:r>
              <a:rPr sz="900" b="1" spc="15" dirty="0">
                <a:solidFill>
                  <a:srgbClr val="231F20"/>
                </a:solidFill>
                <a:latin typeface="Trebuchet MS"/>
                <a:cs typeface="Trebuchet MS"/>
              </a:rPr>
              <a:t> </a:t>
            </a:r>
            <a:r>
              <a:rPr sz="900" b="1" spc="-25" dirty="0">
                <a:solidFill>
                  <a:srgbClr val="231F20"/>
                </a:solidFill>
                <a:latin typeface="Trebuchet MS"/>
                <a:cs typeface="Trebuchet MS"/>
              </a:rPr>
              <a:t>of </a:t>
            </a:r>
            <a:r>
              <a:rPr sz="900" b="1" spc="-10" dirty="0">
                <a:solidFill>
                  <a:srgbClr val="231F20"/>
                </a:solidFill>
                <a:latin typeface="Trebuchet MS"/>
                <a:cs typeface="Trebuchet MS"/>
              </a:rPr>
              <a:t>Global</a:t>
            </a:r>
            <a:r>
              <a:rPr sz="900" b="1" spc="-30" dirty="0">
                <a:solidFill>
                  <a:srgbClr val="231F20"/>
                </a:solidFill>
                <a:latin typeface="Trebuchet MS"/>
                <a:cs typeface="Trebuchet MS"/>
              </a:rPr>
              <a:t> </a:t>
            </a:r>
            <a:r>
              <a:rPr sz="900" b="1" dirty="0">
                <a:solidFill>
                  <a:srgbClr val="231F20"/>
                </a:solidFill>
                <a:latin typeface="Trebuchet MS"/>
                <a:cs typeface="Trebuchet MS"/>
              </a:rPr>
              <a:t>Edge</a:t>
            </a:r>
            <a:r>
              <a:rPr sz="900" b="1" spc="-25" dirty="0">
                <a:solidFill>
                  <a:srgbClr val="231F20"/>
                </a:solidFill>
                <a:latin typeface="Trebuchet MS"/>
                <a:cs typeface="Trebuchet MS"/>
              </a:rPr>
              <a:t> </a:t>
            </a:r>
            <a:r>
              <a:rPr sz="900" b="1" spc="-10" dirty="0">
                <a:solidFill>
                  <a:srgbClr val="231F20"/>
                </a:solidFill>
                <a:latin typeface="Trebuchet MS"/>
                <a:cs typeface="Trebuchet MS"/>
              </a:rPr>
              <a:t>Limited</a:t>
            </a:r>
            <a:endParaRPr sz="900" dirty="0">
              <a:latin typeface="Trebuchet MS"/>
              <a:cs typeface="Trebuchet MS"/>
            </a:endParaRPr>
          </a:p>
        </p:txBody>
      </p:sp>
      <p:grpSp>
        <p:nvGrpSpPr>
          <p:cNvPr id="19" name="object 19"/>
          <p:cNvGrpSpPr/>
          <p:nvPr/>
        </p:nvGrpSpPr>
        <p:grpSpPr>
          <a:xfrm>
            <a:off x="504887" y="3465195"/>
            <a:ext cx="494030" cy="650240"/>
            <a:chOff x="504887" y="3465195"/>
            <a:chExt cx="494030" cy="650240"/>
          </a:xfrm>
        </p:grpSpPr>
        <p:pic>
          <p:nvPicPr>
            <p:cNvPr id="20" name="object 20"/>
            <p:cNvPicPr/>
            <p:nvPr/>
          </p:nvPicPr>
          <p:blipFill>
            <a:blip r:embed="rId3" cstate="print"/>
            <a:stretch>
              <a:fillRect/>
            </a:stretch>
          </p:blipFill>
          <p:spPr>
            <a:xfrm>
              <a:off x="511237" y="3592804"/>
              <a:ext cx="98437" cy="74472"/>
            </a:xfrm>
            <a:prstGeom prst="rect">
              <a:avLst/>
            </a:prstGeom>
          </p:spPr>
        </p:pic>
        <p:pic>
          <p:nvPicPr>
            <p:cNvPr id="21" name="object 21"/>
            <p:cNvPicPr/>
            <p:nvPr/>
          </p:nvPicPr>
          <p:blipFill>
            <a:blip r:embed="rId3" cstate="print"/>
            <a:stretch>
              <a:fillRect/>
            </a:stretch>
          </p:blipFill>
          <p:spPr>
            <a:xfrm>
              <a:off x="511237" y="4040390"/>
              <a:ext cx="98437" cy="74472"/>
            </a:xfrm>
            <a:prstGeom prst="rect">
              <a:avLst/>
            </a:prstGeom>
          </p:spPr>
        </p:pic>
        <p:sp>
          <p:nvSpPr>
            <p:cNvPr id="22" name="object 22"/>
            <p:cNvSpPr/>
            <p:nvPr/>
          </p:nvSpPr>
          <p:spPr>
            <a:xfrm>
              <a:off x="511237" y="3477514"/>
              <a:ext cx="481330" cy="0"/>
            </a:xfrm>
            <a:custGeom>
              <a:avLst/>
              <a:gdLst/>
              <a:ahLst/>
              <a:cxnLst/>
              <a:rect l="l" t="t" r="r" b="b"/>
              <a:pathLst>
                <a:path w="481330">
                  <a:moveTo>
                    <a:pt x="0" y="0"/>
                  </a:moveTo>
                  <a:lnTo>
                    <a:pt x="480796" y="0"/>
                  </a:lnTo>
                </a:path>
              </a:pathLst>
            </a:custGeom>
            <a:ln w="12700">
              <a:solidFill>
                <a:srgbClr val="010202"/>
              </a:solidFill>
            </a:ln>
          </p:spPr>
          <p:txBody>
            <a:bodyPr wrap="square" lIns="0" tIns="0" rIns="0" bIns="0" rtlCol="0"/>
            <a:lstStyle/>
            <a:p>
              <a:endParaRPr/>
            </a:p>
          </p:txBody>
        </p:sp>
        <p:sp>
          <p:nvSpPr>
            <p:cNvPr id="23" name="object 23"/>
            <p:cNvSpPr/>
            <p:nvPr/>
          </p:nvSpPr>
          <p:spPr>
            <a:xfrm>
              <a:off x="511237" y="3471545"/>
              <a:ext cx="0" cy="612140"/>
            </a:xfrm>
            <a:custGeom>
              <a:avLst/>
              <a:gdLst/>
              <a:ahLst/>
              <a:cxnLst/>
              <a:rect l="l" t="t" r="r" b="b"/>
              <a:pathLst>
                <a:path h="612139">
                  <a:moveTo>
                    <a:pt x="0" y="0"/>
                  </a:moveTo>
                  <a:lnTo>
                    <a:pt x="0" y="611987"/>
                  </a:lnTo>
                </a:path>
              </a:pathLst>
            </a:custGeom>
            <a:ln w="12700">
              <a:solidFill>
                <a:srgbClr val="010202"/>
              </a:solidFill>
            </a:ln>
          </p:spPr>
          <p:txBody>
            <a:bodyPr wrap="square" lIns="0" tIns="0" rIns="0" bIns="0" rtlCol="0"/>
            <a:lstStyle/>
            <a:p>
              <a:endParaRPr/>
            </a:p>
          </p:txBody>
        </p:sp>
      </p:grpSp>
      <p:sp>
        <p:nvSpPr>
          <p:cNvPr id="24" name="object 24"/>
          <p:cNvSpPr txBox="1"/>
          <p:nvPr/>
        </p:nvSpPr>
        <p:spPr>
          <a:xfrm>
            <a:off x="2065083" y="3263149"/>
            <a:ext cx="1074420" cy="446405"/>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Commencement</a:t>
            </a:r>
            <a:r>
              <a:rPr sz="900" b="1" spc="15" dirty="0">
                <a:solidFill>
                  <a:srgbClr val="231F20"/>
                </a:solidFill>
                <a:latin typeface="Trebuchet MS"/>
                <a:cs typeface="Trebuchet MS"/>
              </a:rPr>
              <a:t> </a:t>
            </a:r>
            <a:r>
              <a:rPr sz="900" b="1" spc="-25" dirty="0">
                <a:solidFill>
                  <a:srgbClr val="231F20"/>
                </a:solidFill>
                <a:latin typeface="Trebuchet MS"/>
                <a:cs typeface="Trebuchet MS"/>
              </a:rPr>
              <a:t>of </a:t>
            </a:r>
            <a:r>
              <a:rPr sz="900" b="1" spc="-10" dirty="0">
                <a:solidFill>
                  <a:srgbClr val="231F20"/>
                </a:solidFill>
                <a:latin typeface="Trebuchet MS"/>
                <a:cs typeface="Trebuchet MS"/>
              </a:rPr>
              <a:t>Global</a:t>
            </a:r>
            <a:r>
              <a:rPr sz="900" b="1" spc="-30" dirty="0">
                <a:solidFill>
                  <a:srgbClr val="231F20"/>
                </a:solidFill>
                <a:latin typeface="Trebuchet MS"/>
                <a:cs typeface="Trebuchet MS"/>
              </a:rPr>
              <a:t> </a:t>
            </a:r>
            <a:r>
              <a:rPr sz="900" b="1" dirty="0">
                <a:solidFill>
                  <a:srgbClr val="231F20"/>
                </a:solidFill>
                <a:latin typeface="Trebuchet MS"/>
                <a:cs typeface="Trebuchet MS"/>
              </a:rPr>
              <a:t>Edge</a:t>
            </a:r>
            <a:r>
              <a:rPr sz="900" b="1" spc="-25" dirty="0">
                <a:solidFill>
                  <a:srgbClr val="231F20"/>
                </a:solidFill>
                <a:latin typeface="Trebuchet MS"/>
                <a:cs typeface="Trebuchet MS"/>
              </a:rPr>
              <a:t> </a:t>
            </a:r>
            <a:r>
              <a:rPr sz="900" b="1" spc="-10" dirty="0">
                <a:solidFill>
                  <a:srgbClr val="231F20"/>
                </a:solidFill>
                <a:latin typeface="Trebuchet MS"/>
                <a:cs typeface="Trebuchet MS"/>
              </a:rPr>
              <a:t>Limited </a:t>
            </a:r>
            <a:r>
              <a:rPr sz="900" b="1" dirty="0">
                <a:solidFill>
                  <a:srgbClr val="231F20"/>
                </a:solidFill>
                <a:latin typeface="Trebuchet MS"/>
                <a:cs typeface="Trebuchet MS"/>
              </a:rPr>
              <a:t>Medical</a:t>
            </a:r>
            <a:r>
              <a:rPr sz="900" b="1" spc="15" dirty="0">
                <a:solidFill>
                  <a:srgbClr val="231F20"/>
                </a:solidFill>
                <a:latin typeface="Trebuchet MS"/>
                <a:cs typeface="Trebuchet MS"/>
              </a:rPr>
              <a:t> </a:t>
            </a:r>
            <a:r>
              <a:rPr sz="900" b="1" spc="-20" dirty="0">
                <a:solidFill>
                  <a:srgbClr val="231F20"/>
                </a:solidFill>
                <a:latin typeface="Trebuchet MS"/>
                <a:cs typeface="Trebuchet MS"/>
              </a:rPr>
              <a:t>Equipment.</a:t>
            </a:r>
            <a:endParaRPr sz="900" dirty="0">
              <a:latin typeface="Trebuchet MS"/>
              <a:cs typeface="Trebuchet MS"/>
            </a:endParaRPr>
          </a:p>
        </p:txBody>
      </p:sp>
      <p:sp>
        <p:nvSpPr>
          <p:cNvPr id="25" name="object 25"/>
          <p:cNvSpPr txBox="1"/>
          <p:nvPr/>
        </p:nvSpPr>
        <p:spPr>
          <a:xfrm>
            <a:off x="2065083" y="3824048"/>
            <a:ext cx="1308735" cy="586740"/>
          </a:xfrm>
          <a:prstGeom prst="rect">
            <a:avLst/>
          </a:prstGeom>
        </p:spPr>
        <p:txBody>
          <a:bodyPr vert="horz" wrap="square" lIns="0" tIns="12065" rIns="0" bIns="0" rtlCol="0">
            <a:spAutoFit/>
          </a:bodyPr>
          <a:lstStyle/>
          <a:p>
            <a:pPr marL="12700" marR="281305">
              <a:lnSpc>
                <a:spcPct val="102200"/>
              </a:lnSpc>
              <a:spcBef>
                <a:spcPts val="95"/>
              </a:spcBef>
            </a:pPr>
            <a:r>
              <a:rPr sz="900" b="1" spc="-10" dirty="0">
                <a:solidFill>
                  <a:srgbClr val="231F20"/>
                </a:solidFill>
                <a:latin typeface="Trebuchet MS"/>
                <a:cs typeface="Trebuchet MS"/>
              </a:rPr>
              <a:t>Agreement </a:t>
            </a:r>
            <a:r>
              <a:rPr sz="900" b="1" spc="-20" dirty="0">
                <a:solidFill>
                  <a:srgbClr val="231F20"/>
                </a:solidFill>
                <a:latin typeface="Trebuchet MS"/>
                <a:cs typeface="Trebuchet MS"/>
              </a:rPr>
              <a:t>with </a:t>
            </a:r>
            <a:r>
              <a:rPr sz="900" b="1" spc="-25" dirty="0">
                <a:solidFill>
                  <a:srgbClr val="231F20"/>
                </a:solidFill>
                <a:latin typeface="Trebuchet MS"/>
                <a:cs typeface="Trebuchet MS"/>
              </a:rPr>
              <a:t>well-</a:t>
            </a:r>
            <a:r>
              <a:rPr sz="900" b="1" spc="-20" dirty="0">
                <a:solidFill>
                  <a:srgbClr val="231F20"/>
                </a:solidFill>
                <a:latin typeface="Trebuchet MS"/>
                <a:cs typeface="Trebuchet MS"/>
              </a:rPr>
              <a:t>known</a:t>
            </a:r>
            <a:r>
              <a:rPr sz="900" b="1" spc="5" dirty="0">
                <a:solidFill>
                  <a:srgbClr val="231F20"/>
                </a:solidFill>
                <a:latin typeface="Trebuchet MS"/>
                <a:cs typeface="Trebuchet MS"/>
              </a:rPr>
              <a:t> </a:t>
            </a:r>
            <a:r>
              <a:rPr sz="900" b="1" spc="-10" dirty="0">
                <a:solidFill>
                  <a:srgbClr val="231F20"/>
                </a:solidFill>
                <a:latin typeface="Trebuchet MS"/>
                <a:cs typeface="Trebuchet MS"/>
              </a:rPr>
              <a:t>foreign</a:t>
            </a:r>
            <a:endParaRPr sz="900" dirty="0">
              <a:latin typeface="Trebuchet MS"/>
              <a:cs typeface="Trebuchet MS"/>
            </a:endParaRPr>
          </a:p>
          <a:p>
            <a:pPr marL="12700" marR="5080">
              <a:lnSpc>
                <a:spcPct val="102200"/>
              </a:lnSpc>
            </a:pPr>
            <a:r>
              <a:rPr sz="900" b="1" dirty="0">
                <a:solidFill>
                  <a:srgbClr val="231F20"/>
                </a:solidFill>
                <a:latin typeface="Trebuchet MS"/>
                <a:cs typeface="Trebuchet MS"/>
              </a:rPr>
              <a:t>Principals</a:t>
            </a:r>
            <a:r>
              <a:rPr sz="900" b="1" spc="-25" dirty="0">
                <a:solidFill>
                  <a:srgbClr val="231F20"/>
                </a:solidFill>
                <a:latin typeface="Trebuchet MS"/>
                <a:cs typeface="Trebuchet MS"/>
              </a:rPr>
              <a:t> </a:t>
            </a:r>
            <a:r>
              <a:rPr sz="900" b="1" spc="-10" dirty="0">
                <a:solidFill>
                  <a:srgbClr val="231F20"/>
                </a:solidFill>
                <a:latin typeface="Trebuchet MS"/>
                <a:cs typeface="Trebuchet MS"/>
              </a:rPr>
              <a:t>and</a:t>
            </a:r>
            <a:r>
              <a:rPr sz="900" b="1" spc="-20" dirty="0">
                <a:solidFill>
                  <a:srgbClr val="231F20"/>
                </a:solidFill>
                <a:latin typeface="Trebuchet MS"/>
                <a:cs typeface="Trebuchet MS"/>
              </a:rPr>
              <a:t> </a:t>
            </a:r>
            <a:r>
              <a:rPr sz="900" b="1" spc="-10" dirty="0">
                <a:solidFill>
                  <a:srgbClr val="231F20"/>
                </a:solidFill>
                <a:latin typeface="Trebuchet MS"/>
                <a:cs typeface="Trebuchet MS"/>
              </a:rPr>
              <a:t>manufac- turers.</a:t>
            </a:r>
            <a:endParaRPr sz="900" dirty="0">
              <a:latin typeface="Trebuchet MS"/>
              <a:cs typeface="Trebuchet MS"/>
            </a:endParaRPr>
          </a:p>
        </p:txBody>
      </p:sp>
      <p:sp>
        <p:nvSpPr>
          <p:cNvPr id="26" name="object 26"/>
          <p:cNvSpPr txBox="1"/>
          <p:nvPr/>
        </p:nvSpPr>
        <p:spPr>
          <a:xfrm>
            <a:off x="2065083" y="4525172"/>
            <a:ext cx="1266825" cy="1007110"/>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Acquired</a:t>
            </a:r>
            <a:r>
              <a:rPr sz="900" b="1" spc="-20" dirty="0">
                <a:solidFill>
                  <a:srgbClr val="231F20"/>
                </a:solidFill>
                <a:latin typeface="Trebuchet MS"/>
                <a:cs typeface="Trebuchet MS"/>
              </a:rPr>
              <a:t> </a:t>
            </a:r>
            <a:r>
              <a:rPr sz="900" b="1" spc="-25" dirty="0">
                <a:solidFill>
                  <a:srgbClr val="231F20"/>
                </a:solidFill>
                <a:latin typeface="Trebuchet MS"/>
                <a:cs typeface="Trebuchet MS"/>
              </a:rPr>
              <a:t>clients:</a:t>
            </a:r>
            <a:r>
              <a:rPr sz="900" b="1" spc="-20" dirty="0">
                <a:solidFill>
                  <a:srgbClr val="231F20"/>
                </a:solidFill>
                <a:latin typeface="Trebuchet MS"/>
                <a:cs typeface="Trebuchet MS"/>
              </a:rPr>
              <a:t> </a:t>
            </a:r>
            <a:r>
              <a:rPr sz="900" b="1" spc="-25" dirty="0">
                <a:solidFill>
                  <a:srgbClr val="231F20"/>
                </a:solidFill>
                <a:latin typeface="Trebuchet MS"/>
                <a:cs typeface="Trebuchet MS"/>
              </a:rPr>
              <a:t>AFC </a:t>
            </a:r>
            <a:r>
              <a:rPr sz="900" b="1" spc="-30" dirty="0">
                <a:solidFill>
                  <a:srgbClr val="231F20"/>
                </a:solidFill>
                <a:latin typeface="Trebuchet MS"/>
                <a:cs typeface="Trebuchet MS"/>
              </a:rPr>
              <a:t>Healthcare,</a:t>
            </a:r>
            <a:r>
              <a:rPr sz="900" b="1" spc="35" dirty="0">
                <a:solidFill>
                  <a:srgbClr val="231F20"/>
                </a:solidFill>
                <a:latin typeface="Trebuchet MS"/>
                <a:cs typeface="Trebuchet MS"/>
              </a:rPr>
              <a:t> </a:t>
            </a:r>
            <a:r>
              <a:rPr sz="900" b="1" spc="-10" dirty="0">
                <a:solidFill>
                  <a:srgbClr val="231F20"/>
                </a:solidFill>
                <a:latin typeface="Trebuchet MS"/>
                <a:cs typeface="Trebuchet MS"/>
              </a:rPr>
              <a:t>Military </a:t>
            </a:r>
            <a:r>
              <a:rPr sz="900" b="1" spc="-20" dirty="0">
                <a:solidFill>
                  <a:srgbClr val="231F20"/>
                </a:solidFill>
                <a:latin typeface="Trebuchet MS"/>
                <a:cs typeface="Trebuchet MS"/>
              </a:rPr>
              <a:t>Institute</a:t>
            </a:r>
            <a:r>
              <a:rPr sz="900" b="1" spc="-30" dirty="0">
                <a:solidFill>
                  <a:srgbClr val="231F20"/>
                </a:solidFill>
                <a:latin typeface="Trebuchet MS"/>
                <a:cs typeface="Trebuchet MS"/>
              </a:rPr>
              <a:t> </a:t>
            </a:r>
            <a:r>
              <a:rPr sz="900" b="1" dirty="0">
                <a:solidFill>
                  <a:srgbClr val="231F20"/>
                </a:solidFill>
                <a:latin typeface="Trebuchet MS"/>
                <a:cs typeface="Trebuchet MS"/>
              </a:rPr>
              <a:t>of</a:t>
            </a:r>
            <a:r>
              <a:rPr sz="900" b="1" spc="-25" dirty="0">
                <a:solidFill>
                  <a:srgbClr val="231F20"/>
                </a:solidFill>
                <a:latin typeface="Trebuchet MS"/>
                <a:cs typeface="Trebuchet MS"/>
              </a:rPr>
              <a:t> </a:t>
            </a:r>
            <a:r>
              <a:rPr sz="900" b="1" dirty="0">
                <a:solidFill>
                  <a:srgbClr val="231F20"/>
                </a:solidFill>
                <a:latin typeface="Trebuchet MS"/>
                <a:cs typeface="Trebuchet MS"/>
              </a:rPr>
              <a:t>Science</a:t>
            </a:r>
            <a:r>
              <a:rPr sz="900" b="1" spc="-25" dirty="0">
                <a:solidFill>
                  <a:srgbClr val="231F20"/>
                </a:solidFill>
                <a:latin typeface="Trebuchet MS"/>
                <a:cs typeface="Trebuchet MS"/>
              </a:rPr>
              <a:t> </a:t>
            </a:r>
            <a:r>
              <a:rPr sz="900" b="1" spc="-50" dirty="0">
                <a:solidFill>
                  <a:srgbClr val="231F20"/>
                </a:solidFill>
                <a:latin typeface="Trebuchet MS"/>
                <a:cs typeface="Trebuchet MS"/>
              </a:rPr>
              <a:t>&amp; </a:t>
            </a:r>
            <a:r>
              <a:rPr sz="900" b="1" spc="-25" dirty="0">
                <a:solidFill>
                  <a:srgbClr val="231F20"/>
                </a:solidFill>
                <a:latin typeface="Trebuchet MS"/>
                <a:cs typeface="Trebuchet MS"/>
              </a:rPr>
              <a:t>Technology,</a:t>
            </a:r>
            <a:r>
              <a:rPr sz="900" b="1" spc="-10" dirty="0">
                <a:solidFill>
                  <a:srgbClr val="231F20"/>
                </a:solidFill>
                <a:latin typeface="Trebuchet MS"/>
                <a:cs typeface="Trebuchet MS"/>
              </a:rPr>
              <a:t> </a:t>
            </a:r>
            <a:r>
              <a:rPr sz="900" b="1" spc="-25" dirty="0">
                <a:solidFill>
                  <a:srgbClr val="231F20"/>
                </a:solidFill>
                <a:latin typeface="Trebuchet MS"/>
                <a:cs typeface="Trebuchet MS"/>
              </a:rPr>
              <a:t>Directorate General</a:t>
            </a:r>
            <a:r>
              <a:rPr sz="900" b="1" spc="-20" dirty="0">
                <a:solidFill>
                  <a:srgbClr val="231F20"/>
                </a:solidFill>
                <a:latin typeface="Trebuchet MS"/>
                <a:cs typeface="Trebuchet MS"/>
              </a:rPr>
              <a:t> </a:t>
            </a:r>
            <a:r>
              <a:rPr sz="900" b="1" spc="-10" dirty="0">
                <a:solidFill>
                  <a:srgbClr val="231F20"/>
                </a:solidFill>
                <a:latin typeface="Trebuchet MS"/>
                <a:cs typeface="Trebuchet MS"/>
              </a:rPr>
              <a:t>Defence Purchase,</a:t>
            </a:r>
            <a:r>
              <a:rPr sz="900" b="1" spc="-35" dirty="0">
                <a:solidFill>
                  <a:srgbClr val="231F20"/>
                </a:solidFill>
                <a:latin typeface="Trebuchet MS"/>
                <a:cs typeface="Trebuchet MS"/>
              </a:rPr>
              <a:t> </a:t>
            </a:r>
            <a:r>
              <a:rPr sz="900" b="1" spc="-10" dirty="0">
                <a:solidFill>
                  <a:srgbClr val="231F20"/>
                </a:solidFill>
                <a:latin typeface="Trebuchet MS"/>
                <a:cs typeface="Trebuchet MS"/>
              </a:rPr>
              <a:t>Imperial Hospital</a:t>
            </a:r>
            <a:endParaRPr sz="900" dirty="0">
              <a:latin typeface="Trebuchet MS"/>
              <a:cs typeface="Trebuchet MS"/>
            </a:endParaRPr>
          </a:p>
        </p:txBody>
      </p:sp>
      <p:grpSp>
        <p:nvGrpSpPr>
          <p:cNvPr id="27" name="object 27"/>
          <p:cNvGrpSpPr/>
          <p:nvPr/>
        </p:nvGrpSpPr>
        <p:grpSpPr>
          <a:xfrm>
            <a:off x="1928914" y="3097999"/>
            <a:ext cx="726440" cy="2401570"/>
            <a:chOff x="1928914" y="3097999"/>
            <a:chExt cx="726440" cy="2401570"/>
          </a:xfrm>
        </p:grpSpPr>
        <p:pic>
          <p:nvPicPr>
            <p:cNvPr id="28" name="object 28"/>
            <p:cNvPicPr/>
            <p:nvPr/>
          </p:nvPicPr>
          <p:blipFill>
            <a:blip r:embed="rId4" cstate="print"/>
            <a:stretch>
              <a:fillRect/>
            </a:stretch>
          </p:blipFill>
          <p:spPr>
            <a:xfrm>
              <a:off x="1932343" y="3874261"/>
              <a:ext cx="98437" cy="74460"/>
            </a:xfrm>
            <a:prstGeom prst="rect">
              <a:avLst/>
            </a:prstGeom>
          </p:spPr>
        </p:pic>
        <p:pic>
          <p:nvPicPr>
            <p:cNvPr id="29" name="object 29"/>
            <p:cNvPicPr/>
            <p:nvPr/>
          </p:nvPicPr>
          <p:blipFill>
            <a:blip r:embed="rId5" cstate="print"/>
            <a:stretch>
              <a:fillRect/>
            </a:stretch>
          </p:blipFill>
          <p:spPr>
            <a:xfrm>
              <a:off x="1940699" y="3305073"/>
              <a:ext cx="98437" cy="74460"/>
            </a:xfrm>
            <a:prstGeom prst="rect">
              <a:avLst/>
            </a:prstGeom>
          </p:spPr>
        </p:pic>
        <p:pic>
          <p:nvPicPr>
            <p:cNvPr id="30" name="object 30"/>
            <p:cNvPicPr/>
            <p:nvPr/>
          </p:nvPicPr>
          <p:blipFill>
            <a:blip r:embed="rId6" cstate="print"/>
            <a:stretch>
              <a:fillRect/>
            </a:stretch>
          </p:blipFill>
          <p:spPr>
            <a:xfrm>
              <a:off x="1938985" y="4426813"/>
              <a:ext cx="98425" cy="74472"/>
            </a:xfrm>
            <a:prstGeom prst="rect">
              <a:avLst/>
            </a:prstGeom>
          </p:spPr>
        </p:pic>
        <p:pic>
          <p:nvPicPr>
            <p:cNvPr id="31" name="object 31"/>
            <p:cNvPicPr/>
            <p:nvPr/>
          </p:nvPicPr>
          <p:blipFill>
            <a:blip r:embed="rId7" cstate="print"/>
            <a:stretch>
              <a:fillRect/>
            </a:stretch>
          </p:blipFill>
          <p:spPr>
            <a:xfrm>
              <a:off x="1932343" y="5425109"/>
              <a:ext cx="98437" cy="74460"/>
            </a:xfrm>
            <a:prstGeom prst="rect">
              <a:avLst/>
            </a:prstGeom>
          </p:spPr>
        </p:pic>
        <p:sp>
          <p:nvSpPr>
            <p:cNvPr id="32" name="object 32"/>
            <p:cNvSpPr/>
            <p:nvPr/>
          </p:nvSpPr>
          <p:spPr>
            <a:xfrm>
              <a:off x="1935264" y="3104349"/>
              <a:ext cx="713740" cy="2352675"/>
            </a:xfrm>
            <a:custGeom>
              <a:avLst/>
              <a:gdLst/>
              <a:ahLst/>
              <a:cxnLst/>
              <a:rect l="l" t="t" r="r" b="b"/>
              <a:pathLst>
                <a:path w="713739" h="2352675">
                  <a:moveTo>
                    <a:pt x="0" y="0"/>
                  </a:moveTo>
                  <a:lnTo>
                    <a:pt x="713587" y="0"/>
                  </a:lnTo>
                </a:path>
                <a:path w="713739" h="2352675">
                  <a:moveTo>
                    <a:pt x="0" y="0"/>
                  </a:moveTo>
                  <a:lnTo>
                    <a:pt x="0" y="2352103"/>
                  </a:lnTo>
                </a:path>
              </a:pathLst>
            </a:custGeom>
            <a:ln w="12700">
              <a:solidFill>
                <a:srgbClr val="010202"/>
              </a:solidFill>
            </a:ln>
          </p:spPr>
          <p:txBody>
            <a:bodyPr wrap="square" lIns="0" tIns="0" rIns="0" bIns="0" rtlCol="0"/>
            <a:lstStyle/>
            <a:p>
              <a:endParaRPr/>
            </a:p>
          </p:txBody>
        </p:sp>
      </p:grpSp>
      <p:sp>
        <p:nvSpPr>
          <p:cNvPr id="33" name="object 33"/>
          <p:cNvSpPr txBox="1"/>
          <p:nvPr/>
        </p:nvSpPr>
        <p:spPr>
          <a:xfrm>
            <a:off x="3782567" y="2907397"/>
            <a:ext cx="1179830" cy="446405"/>
          </a:xfrm>
          <a:prstGeom prst="rect">
            <a:avLst/>
          </a:prstGeom>
        </p:spPr>
        <p:txBody>
          <a:bodyPr vert="horz" wrap="square" lIns="0" tIns="12065" rIns="0" bIns="0" rtlCol="0">
            <a:spAutoFit/>
          </a:bodyPr>
          <a:lstStyle/>
          <a:p>
            <a:pPr marL="12700" marR="5080" algn="just">
              <a:lnSpc>
                <a:spcPct val="102200"/>
              </a:lnSpc>
              <a:spcBef>
                <a:spcPts val="95"/>
              </a:spcBef>
            </a:pPr>
            <a:r>
              <a:rPr sz="900" b="1" spc="-10" dirty="0">
                <a:solidFill>
                  <a:srgbClr val="231F20"/>
                </a:solidFill>
                <a:latin typeface="Trebuchet MS"/>
                <a:cs typeface="Trebuchet MS"/>
              </a:rPr>
              <a:t>Agreement</a:t>
            </a:r>
            <a:r>
              <a:rPr sz="900" b="1" spc="-5" dirty="0">
                <a:solidFill>
                  <a:srgbClr val="231F20"/>
                </a:solidFill>
                <a:latin typeface="Trebuchet MS"/>
                <a:cs typeface="Trebuchet MS"/>
              </a:rPr>
              <a:t> </a:t>
            </a:r>
            <a:r>
              <a:rPr sz="900" b="1" spc="-45" dirty="0">
                <a:solidFill>
                  <a:srgbClr val="231F20"/>
                </a:solidFill>
                <a:latin typeface="Trebuchet MS"/>
                <a:cs typeface="Trebuchet MS"/>
              </a:rPr>
              <a:t>with</a:t>
            </a:r>
            <a:r>
              <a:rPr sz="900" b="1" dirty="0">
                <a:solidFill>
                  <a:srgbClr val="231F20"/>
                </a:solidFill>
                <a:latin typeface="Trebuchet MS"/>
                <a:cs typeface="Trebuchet MS"/>
              </a:rPr>
              <a:t> </a:t>
            </a:r>
            <a:r>
              <a:rPr sz="900" b="1" spc="-20" dirty="0">
                <a:solidFill>
                  <a:srgbClr val="231F20"/>
                </a:solidFill>
                <a:latin typeface="Trebuchet MS"/>
                <a:cs typeface="Trebuchet MS"/>
              </a:rPr>
              <a:t>more </a:t>
            </a:r>
            <a:r>
              <a:rPr sz="900" b="1" spc="-10" dirty="0">
                <a:solidFill>
                  <a:srgbClr val="231F20"/>
                </a:solidFill>
                <a:latin typeface="Trebuchet MS"/>
                <a:cs typeface="Trebuchet MS"/>
              </a:rPr>
              <a:t>foreign</a:t>
            </a:r>
            <a:r>
              <a:rPr sz="900" b="1" spc="-25" dirty="0">
                <a:solidFill>
                  <a:srgbClr val="231F20"/>
                </a:solidFill>
                <a:latin typeface="Trebuchet MS"/>
                <a:cs typeface="Trebuchet MS"/>
              </a:rPr>
              <a:t> </a:t>
            </a:r>
            <a:r>
              <a:rPr sz="900" b="1" dirty="0">
                <a:solidFill>
                  <a:srgbClr val="231F20"/>
                </a:solidFill>
                <a:latin typeface="Trebuchet MS"/>
                <a:cs typeface="Trebuchet MS"/>
              </a:rPr>
              <a:t>Principals</a:t>
            </a:r>
            <a:r>
              <a:rPr sz="900" b="1" spc="-25" dirty="0">
                <a:solidFill>
                  <a:srgbClr val="231F20"/>
                </a:solidFill>
                <a:latin typeface="Trebuchet MS"/>
                <a:cs typeface="Trebuchet MS"/>
              </a:rPr>
              <a:t> and </a:t>
            </a:r>
            <a:r>
              <a:rPr sz="900" b="1" spc="-10" dirty="0">
                <a:solidFill>
                  <a:srgbClr val="231F20"/>
                </a:solidFill>
                <a:latin typeface="Trebuchet MS"/>
                <a:cs typeface="Trebuchet MS"/>
              </a:rPr>
              <a:t>manufacturers.</a:t>
            </a:r>
            <a:endParaRPr sz="900" dirty="0">
              <a:latin typeface="Trebuchet MS"/>
              <a:cs typeface="Trebuchet MS"/>
            </a:endParaRPr>
          </a:p>
        </p:txBody>
      </p:sp>
      <p:sp>
        <p:nvSpPr>
          <p:cNvPr id="34" name="object 34"/>
          <p:cNvSpPr txBox="1"/>
          <p:nvPr/>
        </p:nvSpPr>
        <p:spPr>
          <a:xfrm>
            <a:off x="3782567" y="3468296"/>
            <a:ext cx="1319530" cy="727075"/>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Acquired</a:t>
            </a:r>
            <a:r>
              <a:rPr sz="900" b="1" spc="-20" dirty="0">
                <a:solidFill>
                  <a:srgbClr val="231F20"/>
                </a:solidFill>
                <a:latin typeface="Trebuchet MS"/>
                <a:cs typeface="Trebuchet MS"/>
              </a:rPr>
              <a:t> </a:t>
            </a:r>
            <a:r>
              <a:rPr sz="900" b="1" spc="-25" dirty="0">
                <a:solidFill>
                  <a:srgbClr val="231F20"/>
                </a:solidFill>
                <a:latin typeface="Trebuchet MS"/>
                <a:cs typeface="Trebuchet MS"/>
              </a:rPr>
              <a:t>clients:</a:t>
            </a:r>
            <a:r>
              <a:rPr sz="900" b="1" spc="-20" dirty="0">
                <a:solidFill>
                  <a:srgbClr val="231F20"/>
                </a:solidFill>
                <a:latin typeface="Trebuchet MS"/>
                <a:cs typeface="Trebuchet MS"/>
              </a:rPr>
              <a:t> </a:t>
            </a:r>
            <a:r>
              <a:rPr sz="900" b="1" spc="-10" dirty="0">
                <a:solidFill>
                  <a:srgbClr val="231F20"/>
                </a:solidFill>
                <a:latin typeface="Trebuchet MS"/>
                <a:cs typeface="Trebuchet MS"/>
              </a:rPr>
              <a:t>Central </a:t>
            </a:r>
            <a:r>
              <a:rPr sz="900" b="1" dirty="0">
                <a:solidFill>
                  <a:srgbClr val="231F20"/>
                </a:solidFill>
                <a:latin typeface="Trebuchet MS"/>
                <a:cs typeface="Trebuchet MS"/>
              </a:rPr>
              <a:t>Medical</a:t>
            </a:r>
            <a:r>
              <a:rPr sz="900" b="1" spc="-10" dirty="0">
                <a:solidFill>
                  <a:srgbClr val="231F20"/>
                </a:solidFill>
                <a:latin typeface="Trebuchet MS"/>
                <a:cs typeface="Trebuchet MS"/>
              </a:rPr>
              <a:t> Store Depot, </a:t>
            </a:r>
            <a:r>
              <a:rPr sz="900" b="1" dirty="0">
                <a:solidFill>
                  <a:srgbClr val="231F20"/>
                </a:solidFill>
                <a:latin typeface="Trebuchet MS"/>
                <a:cs typeface="Trebuchet MS"/>
              </a:rPr>
              <a:t>Malaysian</a:t>
            </a:r>
            <a:r>
              <a:rPr sz="900" b="1" spc="35" dirty="0">
                <a:solidFill>
                  <a:srgbClr val="231F20"/>
                </a:solidFill>
                <a:latin typeface="Trebuchet MS"/>
                <a:cs typeface="Trebuchet MS"/>
              </a:rPr>
              <a:t> </a:t>
            </a:r>
            <a:r>
              <a:rPr sz="900" b="1" spc="-25" dirty="0">
                <a:solidFill>
                  <a:srgbClr val="231F20"/>
                </a:solidFill>
                <a:latin typeface="Trebuchet MS"/>
                <a:cs typeface="Trebuchet MS"/>
              </a:rPr>
              <a:t>Field</a:t>
            </a:r>
            <a:r>
              <a:rPr sz="900" b="1" spc="35" dirty="0">
                <a:solidFill>
                  <a:srgbClr val="231F20"/>
                </a:solidFill>
                <a:latin typeface="Trebuchet MS"/>
                <a:cs typeface="Trebuchet MS"/>
              </a:rPr>
              <a:t> </a:t>
            </a:r>
            <a:r>
              <a:rPr sz="900" b="1" spc="-10" dirty="0">
                <a:solidFill>
                  <a:srgbClr val="231F20"/>
                </a:solidFill>
                <a:latin typeface="Trebuchet MS"/>
                <a:cs typeface="Trebuchet MS"/>
              </a:rPr>
              <a:t>Hospital </a:t>
            </a:r>
            <a:r>
              <a:rPr sz="900" b="1" spc="-20" dirty="0">
                <a:solidFill>
                  <a:srgbClr val="231F20"/>
                </a:solidFill>
                <a:latin typeface="Trebuchet MS"/>
                <a:cs typeface="Trebuchet MS"/>
              </a:rPr>
              <a:t>at</a:t>
            </a:r>
            <a:r>
              <a:rPr sz="900" b="1" spc="-30" dirty="0">
                <a:solidFill>
                  <a:srgbClr val="231F20"/>
                </a:solidFill>
                <a:latin typeface="Trebuchet MS"/>
                <a:cs typeface="Trebuchet MS"/>
              </a:rPr>
              <a:t> </a:t>
            </a:r>
            <a:r>
              <a:rPr sz="900" b="1" spc="-20" dirty="0">
                <a:solidFill>
                  <a:srgbClr val="231F20"/>
                </a:solidFill>
                <a:latin typeface="Trebuchet MS"/>
                <a:cs typeface="Trebuchet MS"/>
              </a:rPr>
              <a:t>Ukhia</a:t>
            </a:r>
            <a:r>
              <a:rPr sz="900" b="1" spc="-30" dirty="0">
                <a:solidFill>
                  <a:srgbClr val="231F20"/>
                </a:solidFill>
                <a:latin typeface="Trebuchet MS"/>
                <a:cs typeface="Trebuchet MS"/>
              </a:rPr>
              <a:t> </a:t>
            </a:r>
            <a:r>
              <a:rPr sz="900" b="1" spc="-10" dirty="0">
                <a:solidFill>
                  <a:srgbClr val="231F20"/>
                </a:solidFill>
                <a:latin typeface="Trebuchet MS"/>
                <a:cs typeface="Trebuchet MS"/>
              </a:rPr>
              <a:t>(Rohingya </a:t>
            </a:r>
            <a:r>
              <a:rPr sz="900" b="1" dirty="0">
                <a:solidFill>
                  <a:srgbClr val="231F20"/>
                </a:solidFill>
                <a:latin typeface="Trebuchet MS"/>
                <a:cs typeface="Trebuchet MS"/>
              </a:rPr>
              <a:t>Camp)</a:t>
            </a:r>
            <a:r>
              <a:rPr sz="900" b="1" spc="-35" dirty="0">
                <a:solidFill>
                  <a:srgbClr val="231F20"/>
                </a:solidFill>
                <a:latin typeface="Trebuchet MS"/>
                <a:cs typeface="Trebuchet MS"/>
              </a:rPr>
              <a:t> </a:t>
            </a:r>
            <a:r>
              <a:rPr sz="900" b="1" spc="-10" dirty="0">
                <a:solidFill>
                  <a:srgbClr val="231F20"/>
                </a:solidFill>
                <a:latin typeface="Trebuchet MS"/>
                <a:cs typeface="Trebuchet MS"/>
              </a:rPr>
              <a:t>and</a:t>
            </a:r>
            <a:r>
              <a:rPr sz="900" b="1" spc="-30" dirty="0">
                <a:solidFill>
                  <a:srgbClr val="231F20"/>
                </a:solidFill>
                <a:latin typeface="Trebuchet MS"/>
                <a:cs typeface="Trebuchet MS"/>
              </a:rPr>
              <a:t> </a:t>
            </a:r>
            <a:r>
              <a:rPr sz="900" b="1" dirty="0">
                <a:solidFill>
                  <a:srgbClr val="231F20"/>
                </a:solidFill>
                <a:latin typeface="Trebuchet MS"/>
                <a:cs typeface="Trebuchet MS"/>
              </a:rPr>
              <a:t>many</a:t>
            </a:r>
            <a:r>
              <a:rPr sz="900" b="1" spc="-35" dirty="0">
                <a:solidFill>
                  <a:srgbClr val="231F20"/>
                </a:solidFill>
                <a:latin typeface="Trebuchet MS"/>
                <a:cs typeface="Trebuchet MS"/>
              </a:rPr>
              <a:t> </a:t>
            </a:r>
            <a:r>
              <a:rPr sz="900" b="1" spc="-10" dirty="0">
                <a:solidFill>
                  <a:srgbClr val="231F20"/>
                </a:solidFill>
                <a:latin typeface="Trebuchet MS"/>
                <a:cs typeface="Trebuchet MS"/>
              </a:rPr>
              <a:t>other</a:t>
            </a:r>
            <a:endParaRPr sz="900" dirty="0">
              <a:latin typeface="Trebuchet MS"/>
              <a:cs typeface="Trebuchet MS"/>
            </a:endParaRPr>
          </a:p>
        </p:txBody>
      </p:sp>
      <p:sp>
        <p:nvSpPr>
          <p:cNvPr id="35" name="object 35"/>
          <p:cNvSpPr txBox="1"/>
          <p:nvPr/>
        </p:nvSpPr>
        <p:spPr>
          <a:xfrm>
            <a:off x="3782567" y="4309644"/>
            <a:ext cx="925194" cy="165735"/>
          </a:xfrm>
          <a:prstGeom prst="rect">
            <a:avLst/>
          </a:prstGeom>
        </p:spPr>
        <p:txBody>
          <a:bodyPr vert="horz" wrap="square" lIns="0" tIns="15240" rIns="0" bIns="0" rtlCol="0">
            <a:spAutoFit/>
          </a:bodyPr>
          <a:lstStyle/>
          <a:p>
            <a:pPr marL="12700">
              <a:lnSpc>
                <a:spcPct val="100000"/>
              </a:lnSpc>
              <a:spcBef>
                <a:spcPts val="120"/>
              </a:spcBef>
            </a:pPr>
            <a:r>
              <a:rPr sz="900" b="1" spc="-20" dirty="0">
                <a:solidFill>
                  <a:srgbClr val="231F20"/>
                </a:solidFill>
                <a:latin typeface="Trebuchet MS"/>
                <a:cs typeface="Trebuchet MS"/>
              </a:rPr>
              <a:t>Private</a:t>
            </a:r>
            <a:r>
              <a:rPr sz="900" b="1" spc="-15" dirty="0">
                <a:solidFill>
                  <a:srgbClr val="231F20"/>
                </a:solidFill>
                <a:latin typeface="Trebuchet MS"/>
                <a:cs typeface="Trebuchet MS"/>
              </a:rPr>
              <a:t> </a:t>
            </a:r>
            <a:r>
              <a:rPr sz="900" b="1" spc="-10" dirty="0">
                <a:solidFill>
                  <a:srgbClr val="231F20"/>
                </a:solidFill>
                <a:latin typeface="Trebuchet MS"/>
                <a:cs typeface="Trebuchet MS"/>
              </a:rPr>
              <a:t>Hospitals</a:t>
            </a:r>
            <a:endParaRPr sz="900" dirty="0">
              <a:latin typeface="Trebuchet MS"/>
              <a:cs typeface="Trebuchet MS"/>
            </a:endParaRPr>
          </a:p>
        </p:txBody>
      </p:sp>
      <p:grpSp>
        <p:nvGrpSpPr>
          <p:cNvPr id="36" name="object 36"/>
          <p:cNvGrpSpPr/>
          <p:nvPr/>
        </p:nvGrpSpPr>
        <p:grpSpPr>
          <a:xfrm>
            <a:off x="3650996" y="2752496"/>
            <a:ext cx="635635" cy="1677670"/>
            <a:chOff x="3650996" y="2752496"/>
            <a:chExt cx="635635" cy="1677670"/>
          </a:xfrm>
        </p:grpSpPr>
        <p:pic>
          <p:nvPicPr>
            <p:cNvPr id="37" name="object 37"/>
            <p:cNvPicPr/>
            <p:nvPr/>
          </p:nvPicPr>
          <p:blipFill>
            <a:blip r:embed="rId8" cstate="print"/>
            <a:stretch>
              <a:fillRect/>
            </a:stretch>
          </p:blipFill>
          <p:spPr>
            <a:xfrm>
              <a:off x="3658044" y="2963036"/>
              <a:ext cx="98425" cy="74472"/>
            </a:xfrm>
            <a:prstGeom prst="rect">
              <a:avLst/>
            </a:prstGeom>
          </p:spPr>
        </p:pic>
        <p:pic>
          <p:nvPicPr>
            <p:cNvPr id="38" name="object 38"/>
            <p:cNvPicPr/>
            <p:nvPr/>
          </p:nvPicPr>
          <p:blipFill>
            <a:blip r:embed="rId9" cstate="print"/>
            <a:stretch>
              <a:fillRect/>
            </a:stretch>
          </p:blipFill>
          <p:spPr>
            <a:xfrm>
              <a:off x="3658044" y="4355541"/>
              <a:ext cx="98425" cy="74460"/>
            </a:xfrm>
            <a:prstGeom prst="rect">
              <a:avLst/>
            </a:prstGeom>
          </p:spPr>
        </p:pic>
        <p:pic>
          <p:nvPicPr>
            <p:cNvPr id="39" name="object 39"/>
            <p:cNvPicPr/>
            <p:nvPr/>
          </p:nvPicPr>
          <p:blipFill>
            <a:blip r:embed="rId10" cstate="print"/>
            <a:stretch>
              <a:fillRect/>
            </a:stretch>
          </p:blipFill>
          <p:spPr>
            <a:xfrm>
              <a:off x="3658044" y="3526396"/>
              <a:ext cx="98425" cy="74472"/>
            </a:xfrm>
            <a:prstGeom prst="rect">
              <a:avLst/>
            </a:prstGeom>
          </p:spPr>
        </p:pic>
        <p:sp>
          <p:nvSpPr>
            <p:cNvPr id="40" name="object 40"/>
            <p:cNvSpPr/>
            <p:nvPr/>
          </p:nvSpPr>
          <p:spPr>
            <a:xfrm>
              <a:off x="3657346" y="2759087"/>
              <a:ext cx="622935" cy="0"/>
            </a:xfrm>
            <a:custGeom>
              <a:avLst/>
              <a:gdLst/>
              <a:ahLst/>
              <a:cxnLst/>
              <a:rect l="l" t="t" r="r" b="b"/>
              <a:pathLst>
                <a:path w="622935">
                  <a:moveTo>
                    <a:pt x="0" y="0"/>
                  </a:moveTo>
                  <a:lnTo>
                    <a:pt x="622719" y="0"/>
                  </a:lnTo>
                </a:path>
              </a:pathLst>
            </a:custGeom>
            <a:ln w="12700">
              <a:solidFill>
                <a:srgbClr val="010202"/>
              </a:solidFill>
            </a:ln>
          </p:spPr>
          <p:txBody>
            <a:bodyPr wrap="square" lIns="0" tIns="0" rIns="0" bIns="0" rtlCol="0"/>
            <a:lstStyle/>
            <a:p>
              <a:endParaRPr/>
            </a:p>
          </p:txBody>
        </p:sp>
        <p:sp>
          <p:nvSpPr>
            <p:cNvPr id="41" name="object 41"/>
            <p:cNvSpPr/>
            <p:nvPr/>
          </p:nvSpPr>
          <p:spPr>
            <a:xfrm>
              <a:off x="3657346" y="2758846"/>
              <a:ext cx="0" cy="1640205"/>
            </a:xfrm>
            <a:custGeom>
              <a:avLst/>
              <a:gdLst/>
              <a:ahLst/>
              <a:cxnLst/>
              <a:rect l="l" t="t" r="r" b="b"/>
              <a:pathLst>
                <a:path h="1640204">
                  <a:moveTo>
                    <a:pt x="0" y="0"/>
                  </a:moveTo>
                  <a:lnTo>
                    <a:pt x="0" y="1639824"/>
                  </a:lnTo>
                </a:path>
              </a:pathLst>
            </a:custGeom>
            <a:ln w="12700">
              <a:solidFill>
                <a:srgbClr val="010202"/>
              </a:solidFill>
            </a:ln>
          </p:spPr>
          <p:txBody>
            <a:bodyPr wrap="square" lIns="0" tIns="0" rIns="0" bIns="0" rtlCol="0"/>
            <a:lstStyle/>
            <a:p>
              <a:endParaRPr/>
            </a:p>
          </p:txBody>
        </p:sp>
      </p:grpSp>
      <p:sp>
        <p:nvSpPr>
          <p:cNvPr id="42" name="object 42"/>
          <p:cNvSpPr txBox="1"/>
          <p:nvPr/>
        </p:nvSpPr>
        <p:spPr>
          <a:xfrm>
            <a:off x="5755411" y="2505391"/>
            <a:ext cx="1055370" cy="1007110"/>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Acquired</a:t>
            </a:r>
            <a:r>
              <a:rPr sz="900" b="1" spc="-50" dirty="0">
                <a:solidFill>
                  <a:srgbClr val="231F20"/>
                </a:solidFill>
                <a:latin typeface="Trebuchet MS"/>
                <a:cs typeface="Trebuchet MS"/>
              </a:rPr>
              <a:t> </a:t>
            </a:r>
            <a:r>
              <a:rPr sz="900" b="1" spc="-20" dirty="0">
                <a:solidFill>
                  <a:srgbClr val="231F20"/>
                </a:solidFill>
                <a:latin typeface="Trebuchet MS"/>
                <a:cs typeface="Trebuchet MS"/>
              </a:rPr>
              <a:t>more </a:t>
            </a:r>
            <a:r>
              <a:rPr sz="900" b="1" spc="-25" dirty="0">
                <a:solidFill>
                  <a:srgbClr val="231F20"/>
                </a:solidFill>
                <a:latin typeface="Trebuchet MS"/>
                <a:cs typeface="Trebuchet MS"/>
              </a:rPr>
              <a:t>clients:</a:t>
            </a:r>
            <a:r>
              <a:rPr sz="900" b="1" spc="-5" dirty="0">
                <a:solidFill>
                  <a:srgbClr val="231F20"/>
                </a:solidFill>
                <a:latin typeface="Trebuchet MS"/>
                <a:cs typeface="Trebuchet MS"/>
              </a:rPr>
              <a:t> </a:t>
            </a:r>
            <a:r>
              <a:rPr sz="900" b="1" spc="-10" dirty="0">
                <a:solidFill>
                  <a:srgbClr val="231F20"/>
                </a:solidFill>
                <a:latin typeface="Trebuchet MS"/>
                <a:cs typeface="Trebuchet MS"/>
              </a:rPr>
              <a:t>Bangladesh </a:t>
            </a:r>
            <a:r>
              <a:rPr sz="900" b="1" dirty="0">
                <a:solidFill>
                  <a:srgbClr val="231F20"/>
                </a:solidFill>
                <a:latin typeface="Trebuchet MS"/>
                <a:cs typeface="Trebuchet MS"/>
              </a:rPr>
              <a:t>Submarine</a:t>
            </a:r>
            <a:r>
              <a:rPr sz="900" b="1" spc="-45" dirty="0">
                <a:solidFill>
                  <a:srgbClr val="231F20"/>
                </a:solidFill>
                <a:latin typeface="Trebuchet MS"/>
                <a:cs typeface="Trebuchet MS"/>
              </a:rPr>
              <a:t> </a:t>
            </a:r>
            <a:r>
              <a:rPr sz="900" b="1" spc="-20" dirty="0">
                <a:solidFill>
                  <a:srgbClr val="231F20"/>
                </a:solidFill>
                <a:latin typeface="Trebuchet MS"/>
                <a:cs typeface="Trebuchet MS"/>
              </a:rPr>
              <a:t>Cable </a:t>
            </a:r>
            <a:r>
              <a:rPr sz="900" b="1" dirty="0">
                <a:solidFill>
                  <a:srgbClr val="231F20"/>
                </a:solidFill>
                <a:latin typeface="Trebuchet MS"/>
                <a:cs typeface="Trebuchet MS"/>
              </a:rPr>
              <a:t>Company</a:t>
            </a:r>
            <a:r>
              <a:rPr sz="900" b="1" spc="-40" dirty="0">
                <a:solidFill>
                  <a:srgbClr val="231F20"/>
                </a:solidFill>
                <a:latin typeface="Trebuchet MS"/>
                <a:cs typeface="Trebuchet MS"/>
              </a:rPr>
              <a:t> </a:t>
            </a:r>
            <a:r>
              <a:rPr sz="900" b="1" spc="-10" dirty="0">
                <a:solidFill>
                  <a:srgbClr val="231F20"/>
                </a:solidFill>
                <a:latin typeface="Trebuchet MS"/>
                <a:cs typeface="Trebuchet MS"/>
              </a:rPr>
              <a:t>Limited, </a:t>
            </a:r>
            <a:r>
              <a:rPr sz="900" b="1" dirty="0">
                <a:solidFill>
                  <a:srgbClr val="231F20"/>
                </a:solidFill>
                <a:latin typeface="Trebuchet MS"/>
                <a:cs typeface="Trebuchet MS"/>
              </a:rPr>
              <a:t>Bangladesh</a:t>
            </a:r>
            <a:r>
              <a:rPr sz="900" b="1" spc="50" dirty="0">
                <a:solidFill>
                  <a:srgbClr val="231F20"/>
                </a:solidFill>
                <a:latin typeface="Trebuchet MS"/>
                <a:cs typeface="Trebuchet MS"/>
              </a:rPr>
              <a:t> </a:t>
            </a:r>
            <a:r>
              <a:rPr sz="900" b="1" spc="-20" dirty="0">
                <a:solidFill>
                  <a:srgbClr val="231F20"/>
                </a:solidFill>
                <a:latin typeface="Trebuchet MS"/>
                <a:cs typeface="Trebuchet MS"/>
              </a:rPr>
              <a:t>Navy, </a:t>
            </a:r>
            <a:r>
              <a:rPr sz="900" b="1" dirty="0">
                <a:solidFill>
                  <a:srgbClr val="231F20"/>
                </a:solidFill>
                <a:latin typeface="Trebuchet MS"/>
                <a:cs typeface="Trebuchet MS"/>
              </a:rPr>
              <a:t>Mansur</a:t>
            </a:r>
            <a:r>
              <a:rPr sz="900" b="1" spc="15" dirty="0">
                <a:solidFill>
                  <a:srgbClr val="231F20"/>
                </a:solidFill>
                <a:latin typeface="Trebuchet MS"/>
                <a:cs typeface="Trebuchet MS"/>
              </a:rPr>
              <a:t> </a:t>
            </a:r>
            <a:r>
              <a:rPr sz="900" b="1" dirty="0">
                <a:solidFill>
                  <a:srgbClr val="231F20"/>
                </a:solidFill>
                <a:latin typeface="Trebuchet MS"/>
                <a:cs typeface="Trebuchet MS"/>
              </a:rPr>
              <a:t>Ali</a:t>
            </a:r>
            <a:r>
              <a:rPr sz="900" b="1" spc="20" dirty="0">
                <a:solidFill>
                  <a:srgbClr val="231F20"/>
                </a:solidFill>
                <a:latin typeface="Trebuchet MS"/>
                <a:cs typeface="Trebuchet MS"/>
              </a:rPr>
              <a:t> </a:t>
            </a:r>
            <a:r>
              <a:rPr sz="900" b="1" spc="-10" dirty="0">
                <a:solidFill>
                  <a:srgbClr val="231F20"/>
                </a:solidFill>
                <a:latin typeface="Trebuchet MS"/>
                <a:cs typeface="Trebuchet MS"/>
              </a:rPr>
              <a:t>Medical </a:t>
            </a:r>
            <a:r>
              <a:rPr sz="900" b="1" dirty="0">
                <a:solidFill>
                  <a:srgbClr val="231F20"/>
                </a:solidFill>
                <a:latin typeface="Trebuchet MS"/>
                <a:cs typeface="Trebuchet MS"/>
              </a:rPr>
              <a:t>College</a:t>
            </a:r>
            <a:r>
              <a:rPr sz="900" b="1" spc="-40" dirty="0">
                <a:solidFill>
                  <a:srgbClr val="231F20"/>
                </a:solidFill>
                <a:latin typeface="Trebuchet MS"/>
                <a:cs typeface="Trebuchet MS"/>
              </a:rPr>
              <a:t> &amp; </a:t>
            </a:r>
            <a:r>
              <a:rPr sz="900" b="1" spc="-10" dirty="0">
                <a:solidFill>
                  <a:srgbClr val="231F20"/>
                </a:solidFill>
                <a:latin typeface="Trebuchet MS"/>
                <a:cs typeface="Trebuchet MS"/>
              </a:rPr>
              <a:t>Hospital</a:t>
            </a:r>
            <a:endParaRPr sz="900" dirty="0">
              <a:latin typeface="Trebuchet MS"/>
              <a:cs typeface="Trebuchet MS"/>
            </a:endParaRPr>
          </a:p>
        </p:txBody>
      </p:sp>
      <p:grpSp>
        <p:nvGrpSpPr>
          <p:cNvPr id="43" name="object 43"/>
          <p:cNvGrpSpPr/>
          <p:nvPr/>
        </p:nvGrpSpPr>
        <p:grpSpPr>
          <a:xfrm>
            <a:off x="5631459" y="2429725"/>
            <a:ext cx="405130" cy="200025"/>
            <a:chOff x="5631459" y="2429725"/>
            <a:chExt cx="405130" cy="200025"/>
          </a:xfrm>
        </p:grpSpPr>
        <p:pic>
          <p:nvPicPr>
            <p:cNvPr id="44" name="object 44"/>
            <p:cNvPicPr/>
            <p:nvPr/>
          </p:nvPicPr>
          <p:blipFill>
            <a:blip r:embed="rId10" cstate="print"/>
            <a:stretch>
              <a:fillRect/>
            </a:stretch>
          </p:blipFill>
          <p:spPr>
            <a:xfrm>
              <a:off x="5638672" y="2555278"/>
              <a:ext cx="98437" cy="74472"/>
            </a:xfrm>
            <a:prstGeom prst="rect">
              <a:avLst/>
            </a:prstGeom>
          </p:spPr>
        </p:pic>
        <p:sp>
          <p:nvSpPr>
            <p:cNvPr id="45" name="object 45"/>
            <p:cNvSpPr/>
            <p:nvPr/>
          </p:nvSpPr>
          <p:spPr>
            <a:xfrm>
              <a:off x="5637809" y="2436075"/>
              <a:ext cx="392430" cy="0"/>
            </a:xfrm>
            <a:custGeom>
              <a:avLst/>
              <a:gdLst/>
              <a:ahLst/>
              <a:cxnLst/>
              <a:rect l="l" t="t" r="r" b="b"/>
              <a:pathLst>
                <a:path w="392429">
                  <a:moveTo>
                    <a:pt x="0" y="0"/>
                  </a:moveTo>
                  <a:lnTo>
                    <a:pt x="392137" y="0"/>
                  </a:lnTo>
                </a:path>
              </a:pathLst>
            </a:custGeom>
            <a:ln w="12700">
              <a:solidFill>
                <a:srgbClr val="010202"/>
              </a:solidFill>
            </a:ln>
          </p:spPr>
          <p:txBody>
            <a:bodyPr wrap="square" lIns="0" tIns="0" rIns="0" bIns="0" rtlCol="0"/>
            <a:lstStyle/>
            <a:p>
              <a:endParaRPr/>
            </a:p>
          </p:txBody>
        </p:sp>
      </p:grpSp>
      <p:sp>
        <p:nvSpPr>
          <p:cNvPr id="46" name="object 46"/>
          <p:cNvSpPr txBox="1"/>
          <p:nvPr/>
        </p:nvSpPr>
        <p:spPr>
          <a:xfrm>
            <a:off x="7469961" y="2161729"/>
            <a:ext cx="1270000" cy="1147445"/>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Acquired</a:t>
            </a:r>
            <a:r>
              <a:rPr sz="900" b="1" spc="-50" dirty="0">
                <a:solidFill>
                  <a:srgbClr val="231F20"/>
                </a:solidFill>
                <a:latin typeface="Trebuchet MS"/>
                <a:cs typeface="Trebuchet MS"/>
              </a:rPr>
              <a:t> </a:t>
            </a:r>
            <a:r>
              <a:rPr sz="900" b="1" spc="-10" dirty="0">
                <a:solidFill>
                  <a:srgbClr val="231F20"/>
                </a:solidFill>
                <a:latin typeface="Trebuchet MS"/>
                <a:cs typeface="Trebuchet MS"/>
              </a:rPr>
              <a:t>clients: </a:t>
            </a:r>
            <a:r>
              <a:rPr sz="900" b="1" dirty="0">
                <a:solidFill>
                  <a:srgbClr val="231F20"/>
                </a:solidFill>
                <a:latin typeface="Trebuchet MS"/>
                <a:cs typeface="Trebuchet MS"/>
              </a:rPr>
              <a:t>Bangladesh</a:t>
            </a:r>
            <a:r>
              <a:rPr sz="900" b="1" spc="50" dirty="0">
                <a:solidFill>
                  <a:srgbClr val="231F20"/>
                </a:solidFill>
                <a:latin typeface="Trebuchet MS"/>
                <a:cs typeface="Trebuchet MS"/>
              </a:rPr>
              <a:t> </a:t>
            </a:r>
            <a:r>
              <a:rPr sz="900" b="1" spc="-10" dirty="0">
                <a:solidFill>
                  <a:srgbClr val="231F20"/>
                </a:solidFill>
                <a:latin typeface="Trebuchet MS"/>
                <a:cs typeface="Trebuchet MS"/>
              </a:rPr>
              <a:t>Specilized Hospital,</a:t>
            </a:r>
            <a:r>
              <a:rPr sz="900" b="1" spc="-45" dirty="0">
                <a:solidFill>
                  <a:srgbClr val="231F20"/>
                </a:solidFill>
                <a:latin typeface="Trebuchet MS"/>
                <a:cs typeface="Trebuchet MS"/>
              </a:rPr>
              <a:t> </a:t>
            </a:r>
            <a:r>
              <a:rPr sz="900" b="1" dirty="0">
                <a:solidFill>
                  <a:srgbClr val="231F20"/>
                </a:solidFill>
                <a:latin typeface="Trebuchet MS"/>
                <a:cs typeface="Trebuchet MS"/>
              </a:rPr>
              <a:t>St.</a:t>
            </a:r>
            <a:r>
              <a:rPr sz="900" b="1" spc="-45" dirty="0">
                <a:solidFill>
                  <a:srgbClr val="231F20"/>
                </a:solidFill>
                <a:latin typeface="Trebuchet MS"/>
                <a:cs typeface="Trebuchet MS"/>
              </a:rPr>
              <a:t> </a:t>
            </a:r>
            <a:r>
              <a:rPr sz="900" b="1" spc="-20" dirty="0">
                <a:solidFill>
                  <a:srgbClr val="231F20"/>
                </a:solidFill>
                <a:latin typeface="Trebuchet MS"/>
                <a:cs typeface="Trebuchet MS"/>
              </a:rPr>
              <a:t>John </a:t>
            </a:r>
            <a:r>
              <a:rPr sz="900" b="1" spc="-10" dirty="0">
                <a:solidFill>
                  <a:srgbClr val="231F20"/>
                </a:solidFill>
                <a:latin typeface="Trebuchet MS"/>
                <a:cs typeface="Trebuchet MS"/>
              </a:rPr>
              <a:t>Vianney</a:t>
            </a:r>
            <a:r>
              <a:rPr sz="900" b="1" spc="-35" dirty="0">
                <a:solidFill>
                  <a:srgbClr val="231F20"/>
                </a:solidFill>
                <a:latin typeface="Trebuchet MS"/>
                <a:cs typeface="Trebuchet MS"/>
              </a:rPr>
              <a:t> </a:t>
            </a:r>
            <a:r>
              <a:rPr sz="900" b="1" spc="-10" dirty="0">
                <a:solidFill>
                  <a:srgbClr val="231F20"/>
                </a:solidFill>
                <a:latin typeface="Trebuchet MS"/>
                <a:cs typeface="Trebuchet MS"/>
              </a:rPr>
              <a:t>Hospital, </a:t>
            </a:r>
            <a:r>
              <a:rPr sz="900" b="1" dirty="0">
                <a:solidFill>
                  <a:srgbClr val="231F20"/>
                </a:solidFill>
                <a:latin typeface="Trebuchet MS"/>
                <a:cs typeface="Trebuchet MS"/>
              </a:rPr>
              <a:t>Square</a:t>
            </a:r>
            <a:r>
              <a:rPr sz="900" b="1" spc="-55" dirty="0">
                <a:solidFill>
                  <a:srgbClr val="231F20"/>
                </a:solidFill>
                <a:latin typeface="Trebuchet MS"/>
                <a:cs typeface="Trebuchet MS"/>
              </a:rPr>
              <a:t> </a:t>
            </a:r>
            <a:r>
              <a:rPr sz="900" b="1" spc="-10" dirty="0">
                <a:solidFill>
                  <a:srgbClr val="231F20"/>
                </a:solidFill>
                <a:latin typeface="Trebuchet MS"/>
                <a:cs typeface="Trebuchet MS"/>
              </a:rPr>
              <a:t>Medical Services,</a:t>
            </a:r>
            <a:r>
              <a:rPr sz="900" b="1" spc="-35" dirty="0">
                <a:solidFill>
                  <a:srgbClr val="231F20"/>
                </a:solidFill>
                <a:latin typeface="Trebuchet MS"/>
                <a:cs typeface="Trebuchet MS"/>
              </a:rPr>
              <a:t> </a:t>
            </a:r>
            <a:r>
              <a:rPr sz="900" b="1" dirty="0">
                <a:solidFill>
                  <a:srgbClr val="231F20"/>
                </a:solidFill>
                <a:latin typeface="Trebuchet MS"/>
                <a:cs typeface="Trebuchet MS"/>
              </a:rPr>
              <a:t>Aichi</a:t>
            </a:r>
            <a:r>
              <a:rPr sz="900" b="1" spc="-35" dirty="0">
                <a:solidFill>
                  <a:srgbClr val="231F20"/>
                </a:solidFill>
                <a:latin typeface="Trebuchet MS"/>
                <a:cs typeface="Trebuchet MS"/>
              </a:rPr>
              <a:t> </a:t>
            </a:r>
            <a:r>
              <a:rPr sz="900" b="1" spc="-10" dirty="0">
                <a:solidFill>
                  <a:srgbClr val="231F20"/>
                </a:solidFill>
                <a:latin typeface="Trebuchet MS"/>
                <a:cs typeface="Trebuchet MS"/>
              </a:rPr>
              <a:t>Hospital </a:t>
            </a:r>
            <a:r>
              <a:rPr sz="900" b="1" spc="-40" dirty="0">
                <a:solidFill>
                  <a:srgbClr val="231F20"/>
                </a:solidFill>
                <a:latin typeface="Trebuchet MS"/>
                <a:cs typeface="Trebuchet MS"/>
              </a:rPr>
              <a:t>Ltd.</a:t>
            </a:r>
            <a:r>
              <a:rPr sz="900" b="1" spc="-35" dirty="0">
                <a:solidFill>
                  <a:srgbClr val="231F20"/>
                </a:solidFill>
                <a:latin typeface="Trebuchet MS"/>
                <a:cs typeface="Trebuchet MS"/>
              </a:rPr>
              <a:t> </a:t>
            </a:r>
            <a:r>
              <a:rPr sz="900" b="1" dirty="0">
                <a:solidFill>
                  <a:srgbClr val="231F20"/>
                </a:solidFill>
                <a:latin typeface="Trebuchet MS"/>
                <a:cs typeface="Trebuchet MS"/>
              </a:rPr>
              <a:t>And</a:t>
            </a:r>
            <a:r>
              <a:rPr sz="900" b="1" spc="-35" dirty="0">
                <a:solidFill>
                  <a:srgbClr val="231F20"/>
                </a:solidFill>
                <a:latin typeface="Trebuchet MS"/>
                <a:cs typeface="Trebuchet MS"/>
              </a:rPr>
              <a:t> </a:t>
            </a:r>
            <a:r>
              <a:rPr sz="900" b="1" dirty="0">
                <a:solidFill>
                  <a:srgbClr val="231F20"/>
                </a:solidFill>
                <a:latin typeface="Trebuchet MS"/>
                <a:cs typeface="Trebuchet MS"/>
              </a:rPr>
              <a:t>many</a:t>
            </a:r>
            <a:r>
              <a:rPr sz="900" b="1" spc="-35" dirty="0">
                <a:solidFill>
                  <a:srgbClr val="231F20"/>
                </a:solidFill>
                <a:latin typeface="Trebuchet MS"/>
                <a:cs typeface="Trebuchet MS"/>
              </a:rPr>
              <a:t> </a:t>
            </a:r>
            <a:r>
              <a:rPr sz="900" b="1" spc="-10" dirty="0">
                <a:solidFill>
                  <a:srgbClr val="231F20"/>
                </a:solidFill>
                <a:latin typeface="Trebuchet MS"/>
                <a:cs typeface="Trebuchet MS"/>
              </a:rPr>
              <a:t>Other </a:t>
            </a:r>
            <a:r>
              <a:rPr sz="900" b="1" spc="-20" dirty="0">
                <a:solidFill>
                  <a:srgbClr val="231F20"/>
                </a:solidFill>
                <a:latin typeface="Trebuchet MS"/>
                <a:cs typeface="Trebuchet MS"/>
              </a:rPr>
              <a:t>Private</a:t>
            </a:r>
            <a:r>
              <a:rPr sz="900" b="1" spc="-15" dirty="0">
                <a:solidFill>
                  <a:srgbClr val="231F20"/>
                </a:solidFill>
                <a:latin typeface="Trebuchet MS"/>
                <a:cs typeface="Trebuchet MS"/>
              </a:rPr>
              <a:t> </a:t>
            </a:r>
            <a:r>
              <a:rPr sz="900" b="1" spc="-10" dirty="0">
                <a:solidFill>
                  <a:srgbClr val="231F20"/>
                </a:solidFill>
                <a:latin typeface="Trebuchet MS"/>
                <a:cs typeface="Trebuchet MS"/>
              </a:rPr>
              <a:t>Hospitals.</a:t>
            </a:r>
            <a:endParaRPr sz="900" dirty="0">
              <a:latin typeface="Trebuchet MS"/>
              <a:cs typeface="Trebuchet MS"/>
            </a:endParaRPr>
          </a:p>
        </p:txBody>
      </p:sp>
      <p:sp>
        <p:nvSpPr>
          <p:cNvPr id="47" name="object 47"/>
          <p:cNvSpPr txBox="1"/>
          <p:nvPr/>
        </p:nvSpPr>
        <p:spPr>
          <a:xfrm>
            <a:off x="9148686" y="1854754"/>
            <a:ext cx="1318895" cy="727075"/>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Acquired</a:t>
            </a:r>
            <a:r>
              <a:rPr sz="900" b="1" spc="-20" dirty="0">
                <a:solidFill>
                  <a:srgbClr val="231F20"/>
                </a:solidFill>
                <a:latin typeface="Trebuchet MS"/>
                <a:cs typeface="Trebuchet MS"/>
              </a:rPr>
              <a:t> </a:t>
            </a:r>
            <a:r>
              <a:rPr sz="900" b="1" spc="-25" dirty="0">
                <a:solidFill>
                  <a:srgbClr val="231F20"/>
                </a:solidFill>
                <a:latin typeface="Trebuchet MS"/>
                <a:cs typeface="Trebuchet MS"/>
              </a:rPr>
              <a:t>clients:</a:t>
            </a:r>
            <a:r>
              <a:rPr sz="900" b="1" spc="-20" dirty="0">
                <a:solidFill>
                  <a:srgbClr val="231F20"/>
                </a:solidFill>
                <a:latin typeface="Trebuchet MS"/>
                <a:cs typeface="Trebuchet MS"/>
              </a:rPr>
              <a:t> </a:t>
            </a:r>
            <a:r>
              <a:rPr sz="900" b="1" spc="-10" dirty="0">
                <a:solidFill>
                  <a:srgbClr val="231F20"/>
                </a:solidFill>
                <a:latin typeface="Trebuchet MS"/>
                <a:cs typeface="Trebuchet MS"/>
              </a:rPr>
              <a:t>Prime </a:t>
            </a:r>
            <a:r>
              <a:rPr sz="900" b="1" dirty="0">
                <a:solidFill>
                  <a:srgbClr val="231F20"/>
                </a:solidFill>
                <a:latin typeface="Trebuchet MS"/>
                <a:cs typeface="Trebuchet MS"/>
              </a:rPr>
              <a:t>Diagonstic</a:t>
            </a:r>
            <a:r>
              <a:rPr sz="900" b="1" spc="5" dirty="0">
                <a:solidFill>
                  <a:srgbClr val="231F20"/>
                </a:solidFill>
                <a:latin typeface="Trebuchet MS"/>
                <a:cs typeface="Trebuchet MS"/>
              </a:rPr>
              <a:t> </a:t>
            </a:r>
            <a:r>
              <a:rPr sz="900" b="1" spc="-50" dirty="0">
                <a:solidFill>
                  <a:srgbClr val="231F20"/>
                </a:solidFill>
                <a:latin typeface="Trebuchet MS"/>
                <a:cs typeface="Trebuchet MS"/>
              </a:rPr>
              <a:t>Center,</a:t>
            </a:r>
            <a:r>
              <a:rPr sz="900" b="1" spc="10" dirty="0">
                <a:solidFill>
                  <a:srgbClr val="231F20"/>
                </a:solidFill>
                <a:latin typeface="Trebuchet MS"/>
                <a:cs typeface="Trebuchet MS"/>
              </a:rPr>
              <a:t> </a:t>
            </a:r>
            <a:r>
              <a:rPr sz="900" b="1" spc="-20" dirty="0">
                <a:solidFill>
                  <a:srgbClr val="231F20"/>
                </a:solidFill>
                <a:latin typeface="Trebuchet MS"/>
                <a:cs typeface="Trebuchet MS"/>
              </a:rPr>
              <a:t>Medi </a:t>
            </a:r>
            <a:r>
              <a:rPr sz="900" b="1" spc="-40" dirty="0">
                <a:solidFill>
                  <a:srgbClr val="231F20"/>
                </a:solidFill>
                <a:latin typeface="Trebuchet MS"/>
                <a:cs typeface="Trebuchet MS"/>
              </a:rPr>
              <a:t>Future</a:t>
            </a:r>
            <a:r>
              <a:rPr sz="900" b="1" spc="-5" dirty="0">
                <a:solidFill>
                  <a:srgbClr val="231F20"/>
                </a:solidFill>
                <a:latin typeface="Trebuchet MS"/>
                <a:cs typeface="Trebuchet MS"/>
              </a:rPr>
              <a:t> </a:t>
            </a:r>
            <a:r>
              <a:rPr sz="900" b="1" dirty="0">
                <a:solidFill>
                  <a:srgbClr val="231F20"/>
                </a:solidFill>
                <a:latin typeface="Trebuchet MS"/>
                <a:cs typeface="Trebuchet MS"/>
              </a:rPr>
              <a:t>Medical</a:t>
            </a:r>
            <a:r>
              <a:rPr sz="900" b="1" spc="-5" dirty="0">
                <a:solidFill>
                  <a:srgbClr val="231F20"/>
                </a:solidFill>
                <a:latin typeface="Trebuchet MS"/>
                <a:cs typeface="Trebuchet MS"/>
              </a:rPr>
              <a:t> </a:t>
            </a:r>
            <a:r>
              <a:rPr sz="900" b="1" spc="-10" dirty="0">
                <a:solidFill>
                  <a:srgbClr val="231F20"/>
                </a:solidFill>
                <a:latin typeface="Trebuchet MS"/>
                <a:cs typeface="Trebuchet MS"/>
              </a:rPr>
              <a:t>Services, </a:t>
            </a:r>
            <a:r>
              <a:rPr sz="900" b="1" spc="-70" dirty="0">
                <a:solidFill>
                  <a:srgbClr val="231F20"/>
                </a:solidFill>
                <a:latin typeface="Trebuchet MS"/>
                <a:cs typeface="Trebuchet MS"/>
              </a:rPr>
              <a:t>Dr.</a:t>
            </a:r>
            <a:r>
              <a:rPr sz="900" b="1" spc="5" dirty="0">
                <a:solidFill>
                  <a:srgbClr val="231F20"/>
                </a:solidFill>
                <a:latin typeface="Trebuchet MS"/>
                <a:cs typeface="Trebuchet MS"/>
              </a:rPr>
              <a:t> </a:t>
            </a:r>
            <a:r>
              <a:rPr sz="900" b="1" dirty="0">
                <a:solidFill>
                  <a:srgbClr val="231F20"/>
                </a:solidFill>
                <a:latin typeface="Trebuchet MS"/>
                <a:cs typeface="Trebuchet MS"/>
              </a:rPr>
              <a:t>Sumon</a:t>
            </a:r>
            <a:r>
              <a:rPr sz="900" b="1" spc="10" dirty="0">
                <a:solidFill>
                  <a:srgbClr val="231F20"/>
                </a:solidFill>
                <a:latin typeface="Trebuchet MS"/>
                <a:cs typeface="Trebuchet MS"/>
              </a:rPr>
              <a:t> </a:t>
            </a:r>
            <a:r>
              <a:rPr sz="900" b="1" spc="-10" dirty="0">
                <a:solidFill>
                  <a:srgbClr val="231F20"/>
                </a:solidFill>
                <a:latin typeface="Trebuchet MS"/>
                <a:cs typeface="Trebuchet MS"/>
              </a:rPr>
              <a:t>Diagonstics Center.</a:t>
            </a:r>
            <a:endParaRPr sz="900" dirty="0">
              <a:latin typeface="Trebuchet MS"/>
              <a:cs typeface="Trebuchet MS"/>
            </a:endParaRPr>
          </a:p>
        </p:txBody>
      </p:sp>
      <p:grpSp>
        <p:nvGrpSpPr>
          <p:cNvPr id="48" name="object 48"/>
          <p:cNvGrpSpPr/>
          <p:nvPr/>
        </p:nvGrpSpPr>
        <p:grpSpPr>
          <a:xfrm>
            <a:off x="7338377" y="2001253"/>
            <a:ext cx="635635" cy="290830"/>
            <a:chOff x="7338377" y="2001253"/>
            <a:chExt cx="635635" cy="290830"/>
          </a:xfrm>
        </p:grpSpPr>
        <p:pic>
          <p:nvPicPr>
            <p:cNvPr id="49" name="object 49"/>
            <p:cNvPicPr/>
            <p:nvPr/>
          </p:nvPicPr>
          <p:blipFill>
            <a:blip r:embed="rId11" cstate="print"/>
            <a:stretch>
              <a:fillRect/>
            </a:stretch>
          </p:blipFill>
          <p:spPr>
            <a:xfrm>
              <a:off x="7345438" y="2217356"/>
              <a:ext cx="98425" cy="74460"/>
            </a:xfrm>
            <a:prstGeom prst="rect">
              <a:avLst/>
            </a:prstGeom>
          </p:spPr>
        </p:pic>
        <p:sp>
          <p:nvSpPr>
            <p:cNvPr id="50" name="object 50"/>
            <p:cNvSpPr/>
            <p:nvPr/>
          </p:nvSpPr>
          <p:spPr>
            <a:xfrm>
              <a:off x="7344727" y="2013407"/>
              <a:ext cx="622935" cy="0"/>
            </a:xfrm>
            <a:custGeom>
              <a:avLst/>
              <a:gdLst/>
              <a:ahLst/>
              <a:cxnLst/>
              <a:rect l="l" t="t" r="r" b="b"/>
              <a:pathLst>
                <a:path w="622934">
                  <a:moveTo>
                    <a:pt x="0" y="0"/>
                  </a:moveTo>
                  <a:lnTo>
                    <a:pt x="622719" y="0"/>
                  </a:lnTo>
                </a:path>
              </a:pathLst>
            </a:custGeom>
            <a:ln w="12700">
              <a:solidFill>
                <a:srgbClr val="010202"/>
              </a:solidFill>
            </a:ln>
          </p:spPr>
          <p:txBody>
            <a:bodyPr wrap="square" lIns="0" tIns="0" rIns="0" bIns="0" rtlCol="0"/>
            <a:lstStyle/>
            <a:p>
              <a:endParaRPr/>
            </a:p>
          </p:txBody>
        </p:sp>
        <p:sp>
          <p:nvSpPr>
            <p:cNvPr id="51" name="object 51"/>
            <p:cNvSpPr/>
            <p:nvPr/>
          </p:nvSpPr>
          <p:spPr>
            <a:xfrm>
              <a:off x="7344727" y="2007603"/>
              <a:ext cx="0" cy="253365"/>
            </a:xfrm>
            <a:custGeom>
              <a:avLst/>
              <a:gdLst/>
              <a:ahLst/>
              <a:cxnLst/>
              <a:rect l="l" t="t" r="r" b="b"/>
              <a:pathLst>
                <a:path h="253364">
                  <a:moveTo>
                    <a:pt x="0" y="0"/>
                  </a:moveTo>
                  <a:lnTo>
                    <a:pt x="0" y="252882"/>
                  </a:lnTo>
                </a:path>
              </a:pathLst>
            </a:custGeom>
            <a:ln w="12700">
              <a:solidFill>
                <a:srgbClr val="010202"/>
              </a:solidFill>
            </a:ln>
          </p:spPr>
          <p:txBody>
            <a:bodyPr wrap="square" lIns="0" tIns="0" rIns="0" bIns="0" rtlCol="0"/>
            <a:lstStyle/>
            <a:p>
              <a:endParaRPr/>
            </a:p>
          </p:txBody>
        </p:sp>
      </p:grpSp>
      <p:sp>
        <p:nvSpPr>
          <p:cNvPr id="52" name="object 52"/>
          <p:cNvSpPr txBox="1"/>
          <p:nvPr/>
        </p:nvSpPr>
        <p:spPr>
          <a:xfrm>
            <a:off x="9148648" y="2755251"/>
            <a:ext cx="1245870" cy="427168"/>
          </a:xfrm>
          <a:prstGeom prst="rect">
            <a:avLst/>
          </a:prstGeom>
        </p:spPr>
        <p:txBody>
          <a:bodyPr vert="horz" wrap="square" lIns="0" tIns="12065" rIns="0" bIns="0" rtlCol="0">
            <a:spAutoFit/>
          </a:bodyPr>
          <a:lstStyle/>
          <a:p>
            <a:pPr marL="12700" marR="5080">
              <a:lnSpc>
                <a:spcPct val="102200"/>
              </a:lnSpc>
              <a:spcBef>
                <a:spcPts val="95"/>
              </a:spcBef>
            </a:pPr>
            <a:r>
              <a:rPr sz="900" b="1" dirty="0">
                <a:solidFill>
                  <a:srgbClr val="231F20"/>
                </a:solidFill>
                <a:latin typeface="Trebuchet MS"/>
                <a:cs typeface="Trebuchet MS"/>
              </a:rPr>
              <a:t>Bank</a:t>
            </a:r>
            <a:r>
              <a:rPr sz="900" b="1" spc="25" dirty="0">
                <a:solidFill>
                  <a:srgbClr val="231F20"/>
                </a:solidFill>
                <a:latin typeface="Trebuchet MS"/>
                <a:cs typeface="Trebuchet MS"/>
              </a:rPr>
              <a:t> </a:t>
            </a:r>
            <a:r>
              <a:rPr sz="900" b="1" dirty="0">
                <a:solidFill>
                  <a:srgbClr val="231F20"/>
                </a:solidFill>
                <a:latin typeface="Trebuchet MS"/>
                <a:cs typeface="Trebuchet MS"/>
              </a:rPr>
              <a:t>Asia</a:t>
            </a:r>
            <a:r>
              <a:rPr sz="900" b="1" spc="30" dirty="0">
                <a:solidFill>
                  <a:srgbClr val="231F20"/>
                </a:solidFill>
                <a:latin typeface="Trebuchet MS"/>
                <a:cs typeface="Trebuchet MS"/>
              </a:rPr>
              <a:t> </a:t>
            </a:r>
            <a:r>
              <a:rPr sz="900" b="1" spc="-10" dirty="0">
                <a:solidFill>
                  <a:srgbClr val="231F20"/>
                </a:solidFill>
                <a:latin typeface="Trebuchet MS"/>
                <a:cs typeface="Trebuchet MS"/>
              </a:rPr>
              <a:t>Foundation, </a:t>
            </a:r>
            <a:r>
              <a:rPr lang="nb-NO" sz="900" b="1" dirty="0">
                <a:solidFill>
                  <a:srgbClr val="231F20"/>
                </a:solidFill>
                <a:latin typeface="Trebuchet MS"/>
                <a:cs typeface="Trebuchet MS"/>
              </a:rPr>
              <a:t>Aloha Sastha Seba Kendra &amp; Hospital</a:t>
            </a:r>
            <a:r>
              <a:rPr sz="900" b="1" spc="-20" dirty="0">
                <a:solidFill>
                  <a:srgbClr val="231F20"/>
                </a:solidFill>
                <a:latin typeface="Trebuchet MS"/>
                <a:cs typeface="Trebuchet MS"/>
              </a:rPr>
              <a:t>.</a:t>
            </a:r>
            <a:endParaRPr sz="900" dirty="0">
              <a:latin typeface="Trebuchet MS"/>
              <a:cs typeface="Trebuchet MS"/>
            </a:endParaRPr>
          </a:p>
        </p:txBody>
      </p:sp>
      <p:grpSp>
        <p:nvGrpSpPr>
          <p:cNvPr id="53" name="object 53"/>
          <p:cNvGrpSpPr/>
          <p:nvPr/>
        </p:nvGrpSpPr>
        <p:grpSpPr>
          <a:xfrm>
            <a:off x="0" y="982433"/>
            <a:ext cx="10687050" cy="2542540"/>
            <a:chOff x="0" y="982433"/>
            <a:chExt cx="10687050" cy="2542540"/>
          </a:xfrm>
        </p:grpSpPr>
        <p:pic>
          <p:nvPicPr>
            <p:cNvPr id="54" name="object 54"/>
            <p:cNvPicPr/>
            <p:nvPr/>
          </p:nvPicPr>
          <p:blipFill>
            <a:blip r:embed="rId12" cstate="print"/>
            <a:stretch>
              <a:fillRect/>
            </a:stretch>
          </p:blipFill>
          <p:spPr>
            <a:xfrm>
              <a:off x="9024111" y="1906752"/>
              <a:ext cx="98437" cy="74472"/>
            </a:xfrm>
            <a:prstGeom prst="rect">
              <a:avLst/>
            </a:prstGeom>
          </p:spPr>
        </p:pic>
        <p:pic>
          <p:nvPicPr>
            <p:cNvPr id="55" name="object 55"/>
            <p:cNvPicPr/>
            <p:nvPr/>
          </p:nvPicPr>
          <p:blipFill>
            <a:blip r:embed="rId12" cstate="print"/>
            <a:stretch>
              <a:fillRect/>
            </a:stretch>
          </p:blipFill>
          <p:spPr>
            <a:xfrm>
              <a:off x="9024111" y="2806776"/>
              <a:ext cx="98437" cy="74472"/>
            </a:xfrm>
            <a:prstGeom prst="rect">
              <a:avLst/>
            </a:prstGeom>
          </p:spPr>
        </p:pic>
        <p:sp>
          <p:nvSpPr>
            <p:cNvPr id="56" name="object 56"/>
            <p:cNvSpPr/>
            <p:nvPr/>
          </p:nvSpPr>
          <p:spPr>
            <a:xfrm>
              <a:off x="9023401" y="1702803"/>
              <a:ext cx="622935" cy="0"/>
            </a:xfrm>
            <a:custGeom>
              <a:avLst/>
              <a:gdLst/>
              <a:ahLst/>
              <a:cxnLst/>
              <a:rect l="l" t="t" r="r" b="b"/>
              <a:pathLst>
                <a:path w="622934">
                  <a:moveTo>
                    <a:pt x="0" y="0"/>
                  </a:moveTo>
                  <a:lnTo>
                    <a:pt x="622719" y="0"/>
                  </a:lnTo>
                </a:path>
              </a:pathLst>
            </a:custGeom>
            <a:ln w="12700">
              <a:solidFill>
                <a:srgbClr val="010202"/>
              </a:solidFill>
            </a:ln>
          </p:spPr>
          <p:txBody>
            <a:bodyPr wrap="square" lIns="0" tIns="0" rIns="0" bIns="0" rtlCol="0"/>
            <a:lstStyle/>
            <a:p>
              <a:endParaRPr/>
            </a:p>
          </p:txBody>
        </p:sp>
        <p:sp>
          <p:nvSpPr>
            <p:cNvPr id="57" name="object 57"/>
            <p:cNvSpPr/>
            <p:nvPr/>
          </p:nvSpPr>
          <p:spPr>
            <a:xfrm>
              <a:off x="9023401" y="1697240"/>
              <a:ext cx="0" cy="1150620"/>
            </a:xfrm>
            <a:custGeom>
              <a:avLst/>
              <a:gdLst/>
              <a:ahLst/>
              <a:cxnLst/>
              <a:rect l="l" t="t" r="r" b="b"/>
              <a:pathLst>
                <a:path h="1150620">
                  <a:moveTo>
                    <a:pt x="0" y="0"/>
                  </a:moveTo>
                  <a:lnTo>
                    <a:pt x="0" y="1150404"/>
                  </a:lnTo>
                </a:path>
              </a:pathLst>
            </a:custGeom>
            <a:ln w="12700">
              <a:solidFill>
                <a:srgbClr val="010202"/>
              </a:solidFill>
            </a:ln>
          </p:spPr>
          <p:txBody>
            <a:bodyPr wrap="square" lIns="0" tIns="0" rIns="0" bIns="0" rtlCol="0"/>
            <a:lstStyle/>
            <a:p>
              <a:endParaRPr/>
            </a:p>
          </p:txBody>
        </p:sp>
        <p:sp>
          <p:nvSpPr>
            <p:cNvPr id="58" name="object 58"/>
            <p:cNvSpPr/>
            <p:nvPr/>
          </p:nvSpPr>
          <p:spPr>
            <a:xfrm>
              <a:off x="7992274" y="1678292"/>
              <a:ext cx="0" cy="316230"/>
            </a:xfrm>
            <a:custGeom>
              <a:avLst/>
              <a:gdLst/>
              <a:ahLst/>
              <a:cxnLst/>
              <a:rect l="l" t="t" r="r" b="b"/>
              <a:pathLst>
                <a:path h="316230">
                  <a:moveTo>
                    <a:pt x="0" y="316153"/>
                  </a:moveTo>
                  <a:lnTo>
                    <a:pt x="0" y="0"/>
                  </a:lnTo>
                  <a:lnTo>
                    <a:pt x="0" y="316153"/>
                  </a:lnTo>
                  <a:close/>
                </a:path>
              </a:pathLst>
            </a:custGeom>
            <a:solidFill>
              <a:srgbClr val="3CC1CC"/>
            </a:solidFill>
          </p:spPr>
          <p:txBody>
            <a:bodyPr wrap="square" lIns="0" tIns="0" rIns="0" bIns="0" rtlCol="0"/>
            <a:lstStyle/>
            <a:p>
              <a:endParaRPr/>
            </a:p>
          </p:txBody>
        </p:sp>
        <p:sp>
          <p:nvSpPr>
            <p:cNvPr id="59" name="object 59"/>
            <p:cNvSpPr/>
            <p:nvPr/>
          </p:nvSpPr>
          <p:spPr>
            <a:xfrm>
              <a:off x="7975612" y="1678292"/>
              <a:ext cx="33655" cy="316230"/>
            </a:xfrm>
            <a:custGeom>
              <a:avLst/>
              <a:gdLst/>
              <a:ahLst/>
              <a:cxnLst/>
              <a:rect l="l" t="t" r="r" b="b"/>
              <a:pathLst>
                <a:path w="33654" h="316230">
                  <a:moveTo>
                    <a:pt x="0" y="316141"/>
                  </a:moveTo>
                  <a:lnTo>
                    <a:pt x="33312" y="316141"/>
                  </a:lnTo>
                  <a:lnTo>
                    <a:pt x="33312" y="0"/>
                  </a:lnTo>
                  <a:lnTo>
                    <a:pt x="0" y="0"/>
                  </a:lnTo>
                  <a:lnTo>
                    <a:pt x="0" y="316141"/>
                  </a:lnTo>
                  <a:close/>
                </a:path>
              </a:pathLst>
            </a:custGeom>
            <a:solidFill>
              <a:srgbClr val="929496"/>
            </a:solidFill>
          </p:spPr>
          <p:txBody>
            <a:bodyPr wrap="square" lIns="0" tIns="0" rIns="0" bIns="0" rtlCol="0"/>
            <a:lstStyle/>
            <a:p>
              <a:endParaRPr/>
            </a:p>
          </p:txBody>
        </p:sp>
        <p:pic>
          <p:nvPicPr>
            <p:cNvPr id="60" name="object 60"/>
            <p:cNvPicPr/>
            <p:nvPr/>
          </p:nvPicPr>
          <p:blipFill>
            <a:blip r:embed="rId13" cstate="print"/>
            <a:stretch>
              <a:fillRect/>
            </a:stretch>
          </p:blipFill>
          <p:spPr>
            <a:xfrm>
              <a:off x="7902028" y="1965744"/>
              <a:ext cx="180479" cy="94881"/>
            </a:xfrm>
            <a:prstGeom prst="rect">
              <a:avLst/>
            </a:prstGeom>
          </p:spPr>
        </p:pic>
        <p:sp>
          <p:nvSpPr>
            <p:cNvPr id="61" name="object 61"/>
            <p:cNvSpPr/>
            <p:nvPr/>
          </p:nvSpPr>
          <p:spPr>
            <a:xfrm>
              <a:off x="9651339" y="1352931"/>
              <a:ext cx="0" cy="331470"/>
            </a:xfrm>
            <a:custGeom>
              <a:avLst/>
              <a:gdLst/>
              <a:ahLst/>
              <a:cxnLst/>
              <a:rect l="l" t="t" r="r" b="b"/>
              <a:pathLst>
                <a:path h="331469">
                  <a:moveTo>
                    <a:pt x="0" y="330898"/>
                  </a:moveTo>
                  <a:lnTo>
                    <a:pt x="0" y="0"/>
                  </a:lnTo>
                  <a:lnTo>
                    <a:pt x="0" y="330898"/>
                  </a:lnTo>
                  <a:close/>
                </a:path>
              </a:pathLst>
            </a:custGeom>
            <a:solidFill>
              <a:srgbClr val="3CC1CC"/>
            </a:solidFill>
          </p:spPr>
          <p:txBody>
            <a:bodyPr wrap="square" lIns="0" tIns="0" rIns="0" bIns="0" rtlCol="0"/>
            <a:lstStyle/>
            <a:p>
              <a:endParaRPr/>
            </a:p>
          </p:txBody>
        </p:sp>
        <p:sp>
          <p:nvSpPr>
            <p:cNvPr id="62" name="object 62"/>
            <p:cNvSpPr/>
            <p:nvPr/>
          </p:nvSpPr>
          <p:spPr>
            <a:xfrm>
              <a:off x="9634677" y="1352931"/>
              <a:ext cx="33655" cy="331470"/>
            </a:xfrm>
            <a:custGeom>
              <a:avLst/>
              <a:gdLst/>
              <a:ahLst/>
              <a:cxnLst/>
              <a:rect l="l" t="t" r="r" b="b"/>
              <a:pathLst>
                <a:path w="33654" h="331469">
                  <a:moveTo>
                    <a:pt x="0" y="330898"/>
                  </a:moveTo>
                  <a:lnTo>
                    <a:pt x="33312" y="330898"/>
                  </a:lnTo>
                  <a:lnTo>
                    <a:pt x="33312" y="0"/>
                  </a:lnTo>
                  <a:lnTo>
                    <a:pt x="0" y="0"/>
                  </a:lnTo>
                  <a:lnTo>
                    <a:pt x="0" y="330898"/>
                  </a:lnTo>
                  <a:close/>
                </a:path>
              </a:pathLst>
            </a:custGeom>
            <a:solidFill>
              <a:srgbClr val="929496"/>
            </a:solidFill>
          </p:spPr>
          <p:txBody>
            <a:bodyPr wrap="square" lIns="0" tIns="0" rIns="0" bIns="0" rtlCol="0"/>
            <a:lstStyle/>
            <a:p>
              <a:endParaRPr/>
            </a:p>
          </p:txBody>
        </p:sp>
        <p:pic>
          <p:nvPicPr>
            <p:cNvPr id="63" name="object 63"/>
            <p:cNvPicPr/>
            <p:nvPr/>
          </p:nvPicPr>
          <p:blipFill>
            <a:blip r:embed="rId14" cstate="print"/>
            <a:stretch>
              <a:fillRect/>
            </a:stretch>
          </p:blipFill>
          <p:spPr>
            <a:xfrm>
              <a:off x="9561093" y="1655127"/>
              <a:ext cx="180479" cy="94881"/>
            </a:xfrm>
            <a:prstGeom prst="rect">
              <a:avLst/>
            </a:prstGeom>
          </p:spPr>
        </p:pic>
        <p:sp>
          <p:nvSpPr>
            <p:cNvPr id="64" name="object 64"/>
            <p:cNvSpPr/>
            <p:nvPr/>
          </p:nvSpPr>
          <p:spPr>
            <a:xfrm>
              <a:off x="6107303" y="1768551"/>
              <a:ext cx="0" cy="641985"/>
            </a:xfrm>
            <a:custGeom>
              <a:avLst/>
              <a:gdLst/>
              <a:ahLst/>
              <a:cxnLst/>
              <a:rect l="l" t="t" r="r" b="b"/>
              <a:pathLst>
                <a:path h="641985">
                  <a:moveTo>
                    <a:pt x="0" y="0"/>
                  </a:moveTo>
                  <a:lnTo>
                    <a:pt x="0" y="641515"/>
                  </a:lnTo>
                </a:path>
              </a:pathLst>
            </a:custGeom>
            <a:solidFill>
              <a:srgbClr val="3CC1CC"/>
            </a:solidFill>
          </p:spPr>
          <p:txBody>
            <a:bodyPr wrap="square" lIns="0" tIns="0" rIns="0" bIns="0" rtlCol="0"/>
            <a:lstStyle/>
            <a:p>
              <a:endParaRPr/>
            </a:p>
          </p:txBody>
        </p:sp>
        <p:sp>
          <p:nvSpPr>
            <p:cNvPr id="65" name="object 65"/>
            <p:cNvSpPr/>
            <p:nvPr/>
          </p:nvSpPr>
          <p:spPr>
            <a:xfrm>
              <a:off x="6090640" y="2003653"/>
              <a:ext cx="33655" cy="406400"/>
            </a:xfrm>
            <a:custGeom>
              <a:avLst/>
              <a:gdLst/>
              <a:ahLst/>
              <a:cxnLst/>
              <a:rect l="l" t="t" r="r" b="b"/>
              <a:pathLst>
                <a:path w="33654" h="406400">
                  <a:moveTo>
                    <a:pt x="0" y="406400"/>
                  </a:moveTo>
                  <a:lnTo>
                    <a:pt x="33312" y="406400"/>
                  </a:lnTo>
                  <a:lnTo>
                    <a:pt x="33312" y="0"/>
                  </a:lnTo>
                  <a:lnTo>
                    <a:pt x="0" y="0"/>
                  </a:lnTo>
                  <a:lnTo>
                    <a:pt x="0" y="406400"/>
                  </a:lnTo>
                  <a:close/>
                </a:path>
              </a:pathLst>
            </a:custGeom>
            <a:solidFill>
              <a:srgbClr val="929496"/>
            </a:solidFill>
          </p:spPr>
          <p:txBody>
            <a:bodyPr wrap="square" lIns="0" tIns="0" rIns="0" bIns="0" rtlCol="0"/>
            <a:lstStyle/>
            <a:p>
              <a:endParaRPr/>
            </a:p>
          </p:txBody>
        </p:sp>
        <p:pic>
          <p:nvPicPr>
            <p:cNvPr id="66" name="object 66"/>
            <p:cNvPicPr/>
            <p:nvPr/>
          </p:nvPicPr>
          <p:blipFill>
            <a:blip r:embed="rId15" cstate="print"/>
            <a:stretch>
              <a:fillRect/>
            </a:stretch>
          </p:blipFill>
          <p:spPr>
            <a:xfrm>
              <a:off x="6017056" y="2381364"/>
              <a:ext cx="180479" cy="94881"/>
            </a:xfrm>
            <a:prstGeom prst="rect">
              <a:avLst/>
            </a:prstGeom>
          </p:spPr>
        </p:pic>
        <p:sp>
          <p:nvSpPr>
            <p:cNvPr id="67" name="object 67"/>
            <p:cNvSpPr/>
            <p:nvPr/>
          </p:nvSpPr>
          <p:spPr>
            <a:xfrm>
              <a:off x="4370285" y="2329002"/>
              <a:ext cx="0" cy="411480"/>
            </a:xfrm>
            <a:custGeom>
              <a:avLst/>
              <a:gdLst/>
              <a:ahLst/>
              <a:cxnLst/>
              <a:rect l="l" t="t" r="r" b="b"/>
              <a:pathLst>
                <a:path h="411480">
                  <a:moveTo>
                    <a:pt x="0" y="411200"/>
                  </a:moveTo>
                  <a:lnTo>
                    <a:pt x="0" y="0"/>
                  </a:lnTo>
                  <a:lnTo>
                    <a:pt x="0" y="411200"/>
                  </a:lnTo>
                  <a:close/>
                </a:path>
              </a:pathLst>
            </a:custGeom>
            <a:solidFill>
              <a:srgbClr val="3CC1CC"/>
            </a:solidFill>
          </p:spPr>
          <p:txBody>
            <a:bodyPr wrap="square" lIns="0" tIns="0" rIns="0" bIns="0" rtlCol="0"/>
            <a:lstStyle/>
            <a:p>
              <a:endParaRPr/>
            </a:p>
          </p:txBody>
        </p:sp>
        <p:sp>
          <p:nvSpPr>
            <p:cNvPr id="68" name="object 68"/>
            <p:cNvSpPr/>
            <p:nvPr/>
          </p:nvSpPr>
          <p:spPr>
            <a:xfrm>
              <a:off x="4353623" y="2329002"/>
              <a:ext cx="33655" cy="411480"/>
            </a:xfrm>
            <a:custGeom>
              <a:avLst/>
              <a:gdLst/>
              <a:ahLst/>
              <a:cxnLst/>
              <a:rect l="l" t="t" r="r" b="b"/>
              <a:pathLst>
                <a:path w="33654" h="411480">
                  <a:moveTo>
                    <a:pt x="0" y="411200"/>
                  </a:moveTo>
                  <a:lnTo>
                    <a:pt x="33324" y="411200"/>
                  </a:lnTo>
                  <a:lnTo>
                    <a:pt x="33324" y="0"/>
                  </a:lnTo>
                  <a:lnTo>
                    <a:pt x="0" y="0"/>
                  </a:lnTo>
                  <a:lnTo>
                    <a:pt x="0" y="411200"/>
                  </a:lnTo>
                  <a:close/>
                </a:path>
              </a:pathLst>
            </a:custGeom>
            <a:solidFill>
              <a:srgbClr val="929496"/>
            </a:solidFill>
          </p:spPr>
          <p:txBody>
            <a:bodyPr wrap="square" lIns="0" tIns="0" rIns="0" bIns="0" rtlCol="0"/>
            <a:lstStyle/>
            <a:p>
              <a:endParaRPr/>
            </a:p>
          </p:txBody>
        </p:sp>
        <p:pic>
          <p:nvPicPr>
            <p:cNvPr id="69" name="object 69"/>
            <p:cNvPicPr/>
            <p:nvPr/>
          </p:nvPicPr>
          <p:blipFill>
            <a:blip r:embed="rId16" cstate="print"/>
            <a:stretch>
              <a:fillRect/>
            </a:stretch>
          </p:blipFill>
          <p:spPr>
            <a:xfrm>
              <a:off x="4280065" y="2711500"/>
              <a:ext cx="180454" cy="94881"/>
            </a:xfrm>
            <a:prstGeom prst="rect">
              <a:avLst/>
            </a:prstGeom>
          </p:spPr>
        </p:pic>
        <p:sp>
          <p:nvSpPr>
            <p:cNvPr id="70" name="object 70"/>
            <p:cNvSpPr/>
            <p:nvPr/>
          </p:nvSpPr>
          <p:spPr>
            <a:xfrm>
              <a:off x="1079047" y="2979724"/>
              <a:ext cx="0" cy="479425"/>
            </a:xfrm>
            <a:custGeom>
              <a:avLst/>
              <a:gdLst/>
              <a:ahLst/>
              <a:cxnLst/>
              <a:rect l="l" t="t" r="r" b="b"/>
              <a:pathLst>
                <a:path h="479425">
                  <a:moveTo>
                    <a:pt x="0" y="479056"/>
                  </a:moveTo>
                  <a:lnTo>
                    <a:pt x="0" y="0"/>
                  </a:lnTo>
                  <a:lnTo>
                    <a:pt x="0" y="479056"/>
                  </a:lnTo>
                  <a:close/>
                </a:path>
              </a:pathLst>
            </a:custGeom>
            <a:solidFill>
              <a:srgbClr val="3CC1CC"/>
            </a:solidFill>
          </p:spPr>
          <p:txBody>
            <a:bodyPr wrap="square" lIns="0" tIns="0" rIns="0" bIns="0" rtlCol="0"/>
            <a:lstStyle/>
            <a:p>
              <a:endParaRPr/>
            </a:p>
          </p:txBody>
        </p:sp>
        <p:sp>
          <p:nvSpPr>
            <p:cNvPr id="71" name="object 71"/>
            <p:cNvSpPr/>
            <p:nvPr/>
          </p:nvSpPr>
          <p:spPr>
            <a:xfrm>
              <a:off x="1062380" y="2979724"/>
              <a:ext cx="33655" cy="479425"/>
            </a:xfrm>
            <a:custGeom>
              <a:avLst/>
              <a:gdLst/>
              <a:ahLst/>
              <a:cxnLst/>
              <a:rect l="l" t="t" r="r" b="b"/>
              <a:pathLst>
                <a:path w="33655" h="479425">
                  <a:moveTo>
                    <a:pt x="0" y="479056"/>
                  </a:moveTo>
                  <a:lnTo>
                    <a:pt x="33324" y="479056"/>
                  </a:lnTo>
                  <a:lnTo>
                    <a:pt x="33324" y="0"/>
                  </a:lnTo>
                  <a:lnTo>
                    <a:pt x="0" y="0"/>
                  </a:lnTo>
                  <a:lnTo>
                    <a:pt x="0" y="479056"/>
                  </a:lnTo>
                  <a:close/>
                </a:path>
              </a:pathLst>
            </a:custGeom>
            <a:solidFill>
              <a:srgbClr val="929496"/>
            </a:solidFill>
          </p:spPr>
          <p:txBody>
            <a:bodyPr wrap="square" lIns="0" tIns="0" rIns="0" bIns="0" rtlCol="0"/>
            <a:lstStyle/>
            <a:p>
              <a:endParaRPr/>
            </a:p>
          </p:txBody>
        </p:sp>
        <p:pic>
          <p:nvPicPr>
            <p:cNvPr id="72" name="object 72"/>
            <p:cNvPicPr/>
            <p:nvPr/>
          </p:nvPicPr>
          <p:blipFill>
            <a:blip r:embed="rId17" cstate="print"/>
            <a:stretch>
              <a:fillRect/>
            </a:stretch>
          </p:blipFill>
          <p:spPr>
            <a:xfrm>
              <a:off x="988819" y="3430079"/>
              <a:ext cx="180454" cy="94894"/>
            </a:xfrm>
            <a:prstGeom prst="rect">
              <a:avLst/>
            </a:prstGeom>
          </p:spPr>
        </p:pic>
        <p:sp>
          <p:nvSpPr>
            <p:cNvPr id="73" name="object 73"/>
            <p:cNvSpPr/>
            <p:nvPr/>
          </p:nvSpPr>
          <p:spPr>
            <a:xfrm>
              <a:off x="2739110" y="2654363"/>
              <a:ext cx="0" cy="429895"/>
            </a:xfrm>
            <a:custGeom>
              <a:avLst/>
              <a:gdLst/>
              <a:ahLst/>
              <a:cxnLst/>
              <a:rect l="l" t="t" r="r" b="b"/>
              <a:pathLst>
                <a:path h="429894">
                  <a:moveTo>
                    <a:pt x="0" y="429399"/>
                  </a:moveTo>
                  <a:lnTo>
                    <a:pt x="0" y="0"/>
                  </a:lnTo>
                  <a:lnTo>
                    <a:pt x="0" y="429399"/>
                  </a:lnTo>
                  <a:close/>
                </a:path>
              </a:pathLst>
            </a:custGeom>
            <a:solidFill>
              <a:srgbClr val="3CC1CC"/>
            </a:solidFill>
          </p:spPr>
          <p:txBody>
            <a:bodyPr wrap="square" lIns="0" tIns="0" rIns="0" bIns="0" rtlCol="0"/>
            <a:lstStyle/>
            <a:p>
              <a:endParaRPr/>
            </a:p>
          </p:txBody>
        </p:sp>
        <p:sp>
          <p:nvSpPr>
            <p:cNvPr id="74" name="object 74"/>
            <p:cNvSpPr/>
            <p:nvPr/>
          </p:nvSpPr>
          <p:spPr>
            <a:xfrm>
              <a:off x="2722435" y="2654363"/>
              <a:ext cx="33655" cy="429895"/>
            </a:xfrm>
            <a:custGeom>
              <a:avLst/>
              <a:gdLst/>
              <a:ahLst/>
              <a:cxnLst/>
              <a:rect l="l" t="t" r="r" b="b"/>
              <a:pathLst>
                <a:path w="33655" h="429894">
                  <a:moveTo>
                    <a:pt x="0" y="429399"/>
                  </a:moveTo>
                  <a:lnTo>
                    <a:pt x="33299" y="429399"/>
                  </a:lnTo>
                  <a:lnTo>
                    <a:pt x="33299" y="0"/>
                  </a:lnTo>
                  <a:lnTo>
                    <a:pt x="0" y="0"/>
                  </a:lnTo>
                  <a:lnTo>
                    <a:pt x="0" y="429399"/>
                  </a:lnTo>
                  <a:close/>
                </a:path>
              </a:pathLst>
            </a:custGeom>
            <a:solidFill>
              <a:srgbClr val="929496"/>
            </a:solidFill>
          </p:spPr>
          <p:txBody>
            <a:bodyPr wrap="square" lIns="0" tIns="0" rIns="0" bIns="0" rtlCol="0"/>
            <a:lstStyle/>
            <a:p>
              <a:endParaRPr/>
            </a:p>
          </p:txBody>
        </p:sp>
        <p:pic>
          <p:nvPicPr>
            <p:cNvPr id="75" name="object 75"/>
            <p:cNvPicPr/>
            <p:nvPr/>
          </p:nvPicPr>
          <p:blipFill>
            <a:blip r:embed="rId18" cstate="print"/>
            <a:stretch>
              <a:fillRect/>
            </a:stretch>
          </p:blipFill>
          <p:spPr>
            <a:xfrm>
              <a:off x="2648851" y="3055061"/>
              <a:ext cx="180467" cy="94881"/>
            </a:xfrm>
            <a:prstGeom prst="rect">
              <a:avLst/>
            </a:prstGeom>
          </p:spPr>
        </p:pic>
        <p:sp>
          <p:nvSpPr>
            <p:cNvPr id="76" name="object 76"/>
            <p:cNvSpPr/>
            <p:nvPr/>
          </p:nvSpPr>
          <p:spPr>
            <a:xfrm>
              <a:off x="0" y="2609227"/>
              <a:ext cx="1760220" cy="692785"/>
            </a:xfrm>
            <a:custGeom>
              <a:avLst/>
              <a:gdLst/>
              <a:ahLst/>
              <a:cxnLst/>
              <a:rect l="l" t="t" r="r" b="b"/>
              <a:pathLst>
                <a:path w="1760220" h="692785">
                  <a:moveTo>
                    <a:pt x="1760169" y="348424"/>
                  </a:moveTo>
                  <a:lnTo>
                    <a:pt x="477139" y="348424"/>
                  </a:lnTo>
                  <a:lnTo>
                    <a:pt x="477139" y="0"/>
                  </a:lnTo>
                  <a:lnTo>
                    <a:pt x="0" y="321957"/>
                  </a:lnTo>
                  <a:lnTo>
                    <a:pt x="0" y="692467"/>
                  </a:lnTo>
                  <a:lnTo>
                    <a:pt x="477139" y="370509"/>
                  </a:lnTo>
                  <a:lnTo>
                    <a:pt x="477139" y="372224"/>
                  </a:lnTo>
                  <a:lnTo>
                    <a:pt x="1760169" y="372224"/>
                  </a:lnTo>
                  <a:lnTo>
                    <a:pt x="1760169" y="348424"/>
                  </a:lnTo>
                  <a:close/>
                </a:path>
              </a:pathLst>
            </a:custGeom>
            <a:solidFill>
              <a:srgbClr val="126668"/>
            </a:solidFill>
          </p:spPr>
          <p:txBody>
            <a:bodyPr wrap="square" lIns="0" tIns="0" rIns="0" bIns="0" rtlCol="0"/>
            <a:lstStyle/>
            <a:p>
              <a:endParaRPr/>
            </a:p>
          </p:txBody>
        </p:sp>
        <p:sp>
          <p:nvSpPr>
            <p:cNvPr id="77" name="object 77"/>
            <p:cNvSpPr/>
            <p:nvPr/>
          </p:nvSpPr>
          <p:spPr>
            <a:xfrm>
              <a:off x="0" y="2957664"/>
              <a:ext cx="477520" cy="344170"/>
            </a:xfrm>
            <a:custGeom>
              <a:avLst/>
              <a:gdLst/>
              <a:ahLst/>
              <a:cxnLst/>
              <a:rect l="l" t="t" r="r" b="b"/>
              <a:pathLst>
                <a:path w="477520" h="344170">
                  <a:moveTo>
                    <a:pt x="477138" y="0"/>
                  </a:moveTo>
                  <a:lnTo>
                    <a:pt x="0" y="319357"/>
                  </a:lnTo>
                  <a:lnTo>
                    <a:pt x="0" y="344024"/>
                  </a:lnTo>
                  <a:lnTo>
                    <a:pt x="477138" y="23787"/>
                  </a:lnTo>
                  <a:lnTo>
                    <a:pt x="477138" y="0"/>
                  </a:lnTo>
                  <a:close/>
                </a:path>
              </a:pathLst>
            </a:custGeom>
            <a:solidFill>
              <a:srgbClr val="063934"/>
            </a:solidFill>
          </p:spPr>
          <p:txBody>
            <a:bodyPr wrap="square" lIns="0" tIns="0" rIns="0" bIns="0" rtlCol="0"/>
            <a:lstStyle/>
            <a:p>
              <a:endParaRPr/>
            </a:p>
          </p:txBody>
        </p:sp>
        <p:sp>
          <p:nvSpPr>
            <p:cNvPr id="78" name="object 78"/>
            <p:cNvSpPr/>
            <p:nvPr/>
          </p:nvSpPr>
          <p:spPr>
            <a:xfrm>
              <a:off x="1760156" y="2283866"/>
              <a:ext cx="376555" cy="695960"/>
            </a:xfrm>
            <a:custGeom>
              <a:avLst/>
              <a:gdLst/>
              <a:ahLst/>
              <a:cxnLst/>
              <a:rect l="l" t="t" r="r" b="b"/>
              <a:pathLst>
                <a:path w="376555" h="695960">
                  <a:moveTo>
                    <a:pt x="376047" y="0"/>
                  </a:moveTo>
                  <a:lnTo>
                    <a:pt x="0" y="325348"/>
                  </a:lnTo>
                  <a:lnTo>
                    <a:pt x="0" y="695858"/>
                  </a:lnTo>
                  <a:lnTo>
                    <a:pt x="376047" y="370497"/>
                  </a:lnTo>
                  <a:lnTo>
                    <a:pt x="376047" y="0"/>
                  </a:lnTo>
                  <a:close/>
                </a:path>
              </a:pathLst>
            </a:custGeom>
            <a:solidFill>
              <a:srgbClr val="AD2150"/>
            </a:solidFill>
          </p:spPr>
          <p:txBody>
            <a:bodyPr wrap="square" lIns="0" tIns="0" rIns="0" bIns="0" rtlCol="0"/>
            <a:lstStyle/>
            <a:p>
              <a:endParaRPr/>
            </a:p>
          </p:txBody>
        </p:sp>
        <p:sp>
          <p:nvSpPr>
            <p:cNvPr id="79" name="object 79"/>
            <p:cNvSpPr/>
            <p:nvPr/>
          </p:nvSpPr>
          <p:spPr>
            <a:xfrm>
              <a:off x="1760156" y="2630576"/>
              <a:ext cx="1659255" cy="351155"/>
            </a:xfrm>
            <a:custGeom>
              <a:avLst/>
              <a:gdLst/>
              <a:ahLst/>
              <a:cxnLst/>
              <a:rect l="l" t="t" r="r" b="b"/>
              <a:pathLst>
                <a:path w="1659255" h="351155">
                  <a:moveTo>
                    <a:pt x="1659077" y="0"/>
                  </a:moveTo>
                  <a:lnTo>
                    <a:pt x="376034" y="0"/>
                  </a:lnTo>
                  <a:lnTo>
                    <a:pt x="0" y="327088"/>
                  </a:lnTo>
                  <a:lnTo>
                    <a:pt x="0" y="350875"/>
                  </a:lnTo>
                  <a:lnTo>
                    <a:pt x="376047" y="23799"/>
                  </a:lnTo>
                  <a:lnTo>
                    <a:pt x="1659077" y="23787"/>
                  </a:lnTo>
                  <a:lnTo>
                    <a:pt x="1659077" y="0"/>
                  </a:lnTo>
                  <a:close/>
                </a:path>
              </a:pathLst>
            </a:custGeom>
            <a:solidFill>
              <a:srgbClr val="720E1A"/>
            </a:solidFill>
          </p:spPr>
          <p:txBody>
            <a:bodyPr wrap="square" lIns="0" tIns="0" rIns="0" bIns="0" rtlCol="0"/>
            <a:lstStyle/>
            <a:p>
              <a:endParaRPr/>
            </a:p>
          </p:txBody>
        </p:sp>
        <p:sp>
          <p:nvSpPr>
            <p:cNvPr id="80" name="object 80"/>
            <p:cNvSpPr/>
            <p:nvPr/>
          </p:nvSpPr>
          <p:spPr>
            <a:xfrm>
              <a:off x="3419233" y="1958505"/>
              <a:ext cx="376555" cy="695960"/>
            </a:xfrm>
            <a:custGeom>
              <a:avLst/>
              <a:gdLst/>
              <a:ahLst/>
              <a:cxnLst/>
              <a:rect l="l" t="t" r="r" b="b"/>
              <a:pathLst>
                <a:path w="376554" h="695960">
                  <a:moveTo>
                    <a:pt x="376034" y="0"/>
                  </a:moveTo>
                  <a:lnTo>
                    <a:pt x="0" y="325361"/>
                  </a:lnTo>
                  <a:lnTo>
                    <a:pt x="0" y="695858"/>
                  </a:lnTo>
                  <a:lnTo>
                    <a:pt x="376034" y="370509"/>
                  </a:lnTo>
                  <a:lnTo>
                    <a:pt x="376034" y="0"/>
                  </a:lnTo>
                  <a:close/>
                </a:path>
              </a:pathLst>
            </a:custGeom>
            <a:solidFill>
              <a:srgbClr val="F68A26"/>
            </a:solidFill>
          </p:spPr>
          <p:txBody>
            <a:bodyPr wrap="square" lIns="0" tIns="0" rIns="0" bIns="0" rtlCol="0"/>
            <a:lstStyle/>
            <a:p>
              <a:endParaRPr/>
            </a:p>
          </p:txBody>
        </p:sp>
        <p:sp>
          <p:nvSpPr>
            <p:cNvPr id="81" name="object 81"/>
            <p:cNvSpPr/>
            <p:nvPr/>
          </p:nvSpPr>
          <p:spPr>
            <a:xfrm>
              <a:off x="3419233" y="2305214"/>
              <a:ext cx="1659255" cy="349250"/>
            </a:xfrm>
            <a:custGeom>
              <a:avLst/>
              <a:gdLst/>
              <a:ahLst/>
              <a:cxnLst/>
              <a:rect l="l" t="t" r="r" b="b"/>
              <a:pathLst>
                <a:path w="1659255" h="349250">
                  <a:moveTo>
                    <a:pt x="1659064" y="0"/>
                  </a:moveTo>
                  <a:lnTo>
                    <a:pt x="376034" y="0"/>
                  </a:lnTo>
                  <a:lnTo>
                    <a:pt x="0" y="325361"/>
                  </a:lnTo>
                  <a:lnTo>
                    <a:pt x="0" y="349148"/>
                  </a:lnTo>
                  <a:lnTo>
                    <a:pt x="376034" y="23787"/>
                  </a:lnTo>
                  <a:lnTo>
                    <a:pt x="1659064" y="23787"/>
                  </a:lnTo>
                  <a:lnTo>
                    <a:pt x="1659064" y="0"/>
                  </a:lnTo>
                  <a:close/>
                </a:path>
              </a:pathLst>
            </a:custGeom>
            <a:solidFill>
              <a:srgbClr val="C44B27"/>
            </a:solidFill>
          </p:spPr>
          <p:txBody>
            <a:bodyPr wrap="square" lIns="0" tIns="0" rIns="0" bIns="0" rtlCol="0"/>
            <a:lstStyle/>
            <a:p>
              <a:endParaRPr/>
            </a:p>
          </p:txBody>
        </p:sp>
        <p:sp>
          <p:nvSpPr>
            <p:cNvPr id="82" name="object 82"/>
            <p:cNvSpPr/>
            <p:nvPr/>
          </p:nvSpPr>
          <p:spPr>
            <a:xfrm>
              <a:off x="6974713" y="1307795"/>
              <a:ext cx="376555" cy="695960"/>
            </a:xfrm>
            <a:custGeom>
              <a:avLst/>
              <a:gdLst/>
              <a:ahLst/>
              <a:cxnLst/>
              <a:rect l="l" t="t" r="r" b="b"/>
              <a:pathLst>
                <a:path w="376554" h="695960">
                  <a:moveTo>
                    <a:pt x="376047" y="0"/>
                  </a:moveTo>
                  <a:lnTo>
                    <a:pt x="0" y="325361"/>
                  </a:lnTo>
                  <a:lnTo>
                    <a:pt x="0" y="695858"/>
                  </a:lnTo>
                  <a:lnTo>
                    <a:pt x="376047" y="370509"/>
                  </a:lnTo>
                  <a:lnTo>
                    <a:pt x="376047" y="0"/>
                  </a:lnTo>
                  <a:close/>
                </a:path>
              </a:pathLst>
            </a:custGeom>
            <a:solidFill>
              <a:srgbClr val="02AA56"/>
            </a:solidFill>
          </p:spPr>
          <p:txBody>
            <a:bodyPr wrap="square" lIns="0" tIns="0" rIns="0" bIns="0" rtlCol="0"/>
            <a:lstStyle/>
            <a:p>
              <a:endParaRPr/>
            </a:p>
          </p:txBody>
        </p:sp>
        <p:sp>
          <p:nvSpPr>
            <p:cNvPr id="83" name="object 83"/>
            <p:cNvSpPr/>
            <p:nvPr/>
          </p:nvSpPr>
          <p:spPr>
            <a:xfrm>
              <a:off x="6974713" y="1654492"/>
              <a:ext cx="1659255" cy="349250"/>
            </a:xfrm>
            <a:custGeom>
              <a:avLst/>
              <a:gdLst/>
              <a:ahLst/>
              <a:cxnLst/>
              <a:rect l="l" t="t" r="r" b="b"/>
              <a:pathLst>
                <a:path w="1659254" h="349250">
                  <a:moveTo>
                    <a:pt x="1659077" y="0"/>
                  </a:moveTo>
                  <a:lnTo>
                    <a:pt x="376034" y="0"/>
                  </a:lnTo>
                  <a:lnTo>
                    <a:pt x="0" y="325374"/>
                  </a:lnTo>
                  <a:lnTo>
                    <a:pt x="0" y="349161"/>
                  </a:lnTo>
                  <a:lnTo>
                    <a:pt x="376047" y="23799"/>
                  </a:lnTo>
                  <a:lnTo>
                    <a:pt x="1659077" y="23799"/>
                  </a:lnTo>
                  <a:lnTo>
                    <a:pt x="1659077" y="0"/>
                  </a:lnTo>
                  <a:close/>
                </a:path>
              </a:pathLst>
            </a:custGeom>
            <a:solidFill>
              <a:srgbClr val="063934"/>
            </a:solidFill>
          </p:spPr>
          <p:txBody>
            <a:bodyPr wrap="square" lIns="0" tIns="0" rIns="0" bIns="0" rtlCol="0"/>
            <a:lstStyle/>
            <a:p>
              <a:endParaRPr/>
            </a:p>
          </p:txBody>
        </p:sp>
        <p:sp>
          <p:nvSpPr>
            <p:cNvPr id="84" name="object 84"/>
            <p:cNvSpPr/>
            <p:nvPr/>
          </p:nvSpPr>
          <p:spPr>
            <a:xfrm>
              <a:off x="8633790" y="982433"/>
              <a:ext cx="376555" cy="695960"/>
            </a:xfrm>
            <a:custGeom>
              <a:avLst/>
              <a:gdLst/>
              <a:ahLst/>
              <a:cxnLst/>
              <a:rect l="l" t="t" r="r" b="b"/>
              <a:pathLst>
                <a:path w="376554" h="695960">
                  <a:moveTo>
                    <a:pt x="376034" y="0"/>
                  </a:moveTo>
                  <a:lnTo>
                    <a:pt x="0" y="325361"/>
                  </a:lnTo>
                  <a:lnTo>
                    <a:pt x="0" y="695858"/>
                  </a:lnTo>
                  <a:lnTo>
                    <a:pt x="376034" y="370497"/>
                  </a:lnTo>
                  <a:lnTo>
                    <a:pt x="376034" y="0"/>
                  </a:lnTo>
                  <a:close/>
                </a:path>
              </a:pathLst>
            </a:custGeom>
            <a:solidFill>
              <a:srgbClr val="EF3644"/>
            </a:solidFill>
          </p:spPr>
          <p:txBody>
            <a:bodyPr wrap="square" lIns="0" tIns="0" rIns="0" bIns="0" rtlCol="0"/>
            <a:lstStyle/>
            <a:p>
              <a:endParaRPr/>
            </a:p>
          </p:txBody>
        </p:sp>
        <p:sp>
          <p:nvSpPr>
            <p:cNvPr id="85" name="object 85"/>
            <p:cNvSpPr/>
            <p:nvPr/>
          </p:nvSpPr>
          <p:spPr>
            <a:xfrm>
              <a:off x="8633790" y="1329130"/>
              <a:ext cx="2053589" cy="349250"/>
            </a:xfrm>
            <a:custGeom>
              <a:avLst/>
              <a:gdLst/>
              <a:ahLst/>
              <a:cxnLst/>
              <a:rect l="l" t="t" r="r" b="b"/>
              <a:pathLst>
                <a:path w="2053589" h="349250">
                  <a:moveTo>
                    <a:pt x="2053170" y="0"/>
                  </a:moveTo>
                  <a:lnTo>
                    <a:pt x="376021" y="0"/>
                  </a:lnTo>
                  <a:lnTo>
                    <a:pt x="0" y="325374"/>
                  </a:lnTo>
                  <a:lnTo>
                    <a:pt x="0" y="349161"/>
                  </a:lnTo>
                  <a:lnTo>
                    <a:pt x="376034" y="23799"/>
                  </a:lnTo>
                  <a:lnTo>
                    <a:pt x="2053170" y="23799"/>
                  </a:lnTo>
                  <a:lnTo>
                    <a:pt x="2053170" y="0"/>
                  </a:lnTo>
                  <a:close/>
                </a:path>
              </a:pathLst>
            </a:custGeom>
            <a:solidFill>
              <a:srgbClr val="720E1A"/>
            </a:solidFill>
          </p:spPr>
          <p:txBody>
            <a:bodyPr wrap="square" lIns="0" tIns="0" rIns="0" bIns="0" rtlCol="0"/>
            <a:lstStyle/>
            <a:p>
              <a:endParaRPr/>
            </a:p>
          </p:txBody>
        </p:sp>
        <p:sp>
          <p:nvSpPr>
            <p:cNvPr id="86" name="object 86"/>
            <p:cNvSpPr/>
            <p:nvPr/>
          </p:nvSpPr>
          <p:spPr>
            <a:xfrm>
              <a:off x="5454306" y="1633156"/>
              <a:ext cx="1520825" cy="370840"/>
            </a:xfrm>
            <a:custGeom>
              <a:avLst/>
              <a:gdLst/>
              <a:ahLst/>
              <a:cxnLst/>
              <a:rect l="l" t="t" r="r" b="b"/>
              <a:pathLst>
                <a:path w="1520825" h="370839">
                  <a:moveTo>
                    <a:pt x="1520405" y="0"/>
                  </a:moveTo>
                  <a:lnTo>
                    <a:pt x="0" y="0"/>
                  </a:lnTo>
                  <a:lnTo>
                    <a:pt x="0" y="370497"/>
                  </a:lnTo>
                  <a:lnTo>
                    <a:pt x="1520405" y="370497"/>
                  </a:lnTo>
                  <a:lnTo>
                    <a:pt x="1520405" y="0"/>
                  </a:lnTo>
                  <a:close/>
                </a:path>
              </a:pathLst>
            </a:custGeom>
            <a:solidFill>
              <a:srgbClr val="3CC1CC"/>
            </a:solidFill>
          </p:spPr>
          <p:txBody>
            <a:bodyPr wrap="square" lIns="0" tIns="0" rIns="0" bIns="0" rtlCol="0"/>
            <a:lstStyle/>
            <a:p>
              <a:endParaRPr/>
            </a:p>
          </p:txBody>
        </p:sp>
        <p:sp>
          <p:nvSpPr>
            <p:cNvPr id="87" name="object 87"/>
            <p:cNvSpPr/>
            <p:nvPr/>
          </p:nvSpPr>
          <p:spPr>
            <a:xfrm>
              <a:off x="5078298" y="1633156"/>
              <a:ext cx="376555" cy="695960"/>
            </a:xfrm>
            <a:custGeom>
              <a:avLst/>
              <a:gdLst/>
              <a:ahLst/>
              <a:cxnLst/>
              <a:rect l="l" t="t" r="r" b="b"/>
              <a:pathLst>
                <a:path w="376554" h="695960">
                  <a:moveTo>
                    <a:pt x="376021" y="0"/>
                  </a:moveTo>
                  <a:lnTo>
                    <a:pt x="0" y="325348"/>
                  </a:lnTo>
                  <a:lnTo>
                    <a:pt x="0" y="695858"/>
                  </a:lnTo>
                  <a:lnTo>
                    <a:pt x="376021" y="370497"/>
                  </a:lnTo>
                  <a:lnTo>
                    <a:pt x="376021" y="0"/>
                  </a:lnTo>
                  <a:close/>
                </a:path>
              </a:pathLst>
            </a:custGeom>
            <a:solidFill>
              <a:srgbClr val="078EA7"/>
            </a:solidFill>
          </p:spPr>
          <p:txBody>
            <a:bodyPr wrap="square" lIns="0" tIns="0" rIns="0" bIns="0" rtlCol="0"/>
            <a:lstStyle/>
            <a:p>
              <a:endParaRPr/>
            </a:p>
          </p:txBody>
        </p:sp>
        <p:sp>
          <p:nvSpPr>
            <p:cNvPr id="88" name="object 88"/>
            <p:cNvSpPr/>
            <p:nvPr/>
          </p:nvSpPr>
          <p:spPr>
            <a:xfrm>
              <a:off x="5078298" y="1979866"/>
              <a:ext cx="1896745" cy="349250"/>
            </a:xfrm>
            <a:custGeom>
              <a:avLst/>
              <a:gdLst/>
              <a:ahLst/>
              <a:cxnLst/>
              <a:rect l="l" t="t" r="r" b="b"/>
              <a:pathLst>
                <a:path w="1896744" h="349250">
                  <a:moveTo>
                    <a:pt x="1896414" y="0"/>
                  </a:moveTo>
                  <a:lnTo>
                    <a:pt x="376021" y="0"/>
                  </a:lnTo>
                  <a:lnTo>
                    <a:pt x="0" y="325361"/>
                  </a:lnTo>
                  <a:lnTo>
                    <a:pt x="0" y="349148"/>
                  </a:lnTo>
                  <a:lnTo>
                    <a:pt x="376021" y="23787"/>
                  </a:lnTo>
                  <a:lnTo>
                    <a:pt x="1896414" y="23787"/>
                  </a:lnTo>
                  <a:lnTo>
                    <a:pt x="1896414" y="0"/>
                  </a:lnTo>
                  <a:close/>
                </a:path>
              </a:pathLst>
            </a:custGeom>
            <a:solidFill>
              <a:srgbClr val="195D6D"/>
            </a:solidFill>
          </p:spPr>
          <p:txBody>
            <a:bodyPr wrap="square" lIns="0" tIns="0" rIns="0" bIns="0" rtlCol="0"/>
            <a:lstStyle/>
            <a:p>
              <a:endParaRPr/>
            </a:p>
          </p:txBody>
        </p:sp>
      </p:grpSp>
      <p:sp>
        <p:nvSpPr>
          <p:cNvPr id="89" name="object 89"/>
          <p:cNvSpPr txBox="1"/>
          <p:nvPr/>
        </p:nvSpPr>
        <p:spPr>
          <a:xfrm>
            <a:off x="477138" y="2609214"/>
            <a:ext cx="1283335" cy="348615"/>
          </a:xfrm>
          <a:prstGeom prst="rect">
            <a:avLst/>
          </a:prstGeom>
          <a:solidFill>
            <a:srgbClr val="62A48B"/>
          </a:solidFill>
        </p:spPr>
        <p:txBody>
          <a:bodyPr vert="horz" wrap="square" lIns="0" tIns="0" rIns="0" bIns="0" rtlCol="0">
            <a:spAutoFit/>
          </a:bodyPr>
          <a:lstStyle/>
          <a:p>
            <a:pPr marL="257810">
              <a:lnSpc>
                <a:spcPts val="2605"/>
              </a:lnSpc>
            </a:pPr>
            <a:r>
              <a:rPr sz="2350" spc="130" dirty="0">
                <a:solidFill>
                  <a:srgbClr val="FFFFFF"/>
                </a:solidFill>
                <a:latin typeface="Gill Sans MT"/>
                <a:cs typeface="Gill Sans MT"/>
              </a:rPr>
              <a:t>2016</a:t>
            </a:r>
            <a:endParaRPr sz="2350" dirty="0">
              <a:latin typeface="Gill Sans MT"/>
              <a:cs typeface="Gill Sans MT"/>
            </a:endParaRPr>
          </a:p>
        </p:txBody>
      </p:sp>
      <p:sp>
        <p:nvSpPr>
          <p:cNvPr id="90" name="object 90"/>
          <p:cNvSpPr txBox="1"/>
          <p:nvPr/>
        </p:nvSpPr>
        <p:spPr>
          <a:xfrm>
            <a:off x="2136190" y="2283866"/>
            <a:ext cx="1283335" cy="346710"/>
          </a:xfrm>
          <a:prstGeom prst="rect">
            <a:avLst/>
          </a:prstGeom>
          <a:solidFill>
            <a:srgbClr val="AE3C67"/>
          </a:solidFill>
        </p:spPr>
        <p:txBody>
          <a:bodyPr vert="horz" wrap="square" lIns="0" tIns="10160" rIns="0" bIns="0" rtlCol="0">
            <a:spAutoFit/>
          </a:bodyPr>
          <a:lstStyle/>
          <a:p>
            <a:pPr marL="213995">
              <a:lnSpc>
                <a:spcPts val="2645"/>
              </a:lnSpc>
              <a:spcBef>
                <a:spcPts val="80"/>
              </a:spcBef>
            </a:pPr>
            <a:r>
              <a:rPr sz="2350" spc="130" dirty="0">
                <a:solidFill>
                  <a:srgbClr val="FFFFFF"/>
                </a:solidFill>
                <a:latin typeface="Gill Sans MT"/>
                <a:cs typeface="Gill Sans MT"/>
              </a:rPr>
              <a:t>2017</a:t>
            </a:r>
            <a:endParaRPr sz="2350" dirty="0">
              <a:latin typeface="Gill Sans MT"/>
              <a:cs typeface="Gill Sans MT"/>
            </a:endParaRPr>
          </a:p>
        </p:txBody>
      </p:sp>
      <p:sp>
        <p:nvSpPr>
          <p:cNvPr id="91" name="object 91"/>
          <p:cNvSpPr txBox="1"/>
          <p:nvPr/>
        </p:nvSpPr>
        <p:spPr>
          <a:xfrm>
            <a:off x="3795255" y="1958505"/>
            <a:ext cx="1283335" cy="346710"/>
          </a:xfrm>
          <a:prstGeom prst="rect">
            <a:avLst/>
          </a:prstGeom>
          <a:solidFill>
            <a:srgbClr val="F1B31C"/>
          </a:solidFill>
        </p:spPr>
        <p:txBody>
          <a:bodyPr vert="horz" wrap="square" lIns="0" tIns="0" rIns="0" bIns="0" rtlCol="0">
            <a:spAutoFit/>
          </a:bodyPr>
          <a:lstStyle/>
          <a:p>
            <a:pPr marL="194945">
              <a:lnSpc>
                <a:spcPts val="2645"/>
              </a:lnSpc>
            </a:pPr>
            <a:r>
              <a:rPr sz="2350" spc="130" dirty="0">
                <a:solidFill>
                  <a:srgbClr val="FFFFFF"/>
                </a:solidFill>
                <a:latin typeface="Gill Sans MT"/>
                <a:cs typeface="Gill Sans MT"/>
              </a:rPr>
              <a:t>2018</a:t>
            </a:r>
            <a:endParaRPr sz="2350" dirty="0">
              <a:latin typeface="Gill Sans MT"/>
              <a:cs typeface="Gill Sans MT"/>
            </a:endParaRPr>
          </a:p>
        </p:txBody>
      </p:sp>
      <p:sp>
        <p:nvSpPr>
          <p:cNvPr id="92" name="object 92"/>
          <p:cNvSpPr txBox="1"/>
          <p:nvPr/>
        </p:nvSpPr>
        <p:spPr>
          <a:xfrm>
            <a:off x="5727547" y="1583409"/>
            <a:ext cx="701040" cy="386080"/>
          </a:xfrm>
          <a:prstGeom prst="rect">
            <a:avLst/>
          </a:prstGeom>
        </p:spPr>
        <p:txBody>
          <a:bodyPr vert="horz" wrap="square" lIns="0" tIns="14604" rIns="0" bIns="0" rtlCol="0">
            <a:spAutoFit/>
          </a:bodyPr>
          <a:lstStyle/>
          <a:p>
            <a:pPr marL="12700">
              <a:lnSpc>
                <a:spcPct val="100000"/>
              </a:lnSpc>
              <a:spcBef>
                <a:spcPts val="114"/>
              </a:spcBef>
            </a:pPr>
            <a:r>
              <a:rPr sz="2350" spc="130" dirty="0">
                <a:solidFill>
                  <a:srgbClr val="FFFFFF"/>
                </a:solidFill>
                <a:latin typeface="Gill Sans MT"/>
                <a:cs typeface="Gill Sans MT"/>
              </a:rPr>
              <a:t>2019</a:t>
            </a:r>
            <a:endParaRPr sz="2350" dirty="0">
              <a:latin typeface="Gill Sans MT"/>
              <a:cs typeface="Gill Sans MT"/>
            </a:endParaRPr>
          </a:p>
        </p:txBody>
      </p:sp>
      <p:sp>
        <p:nvSpPr>
          <p:cNvPr id="93" name="object 93"/>
          <p:cNvSpPr txBox="1"/>
          <p:nvPr/>
        </p:nvSpPr>
        <p:spPr>
          <a:xfrm>
            <a:off x="9009812" y="982433"/>
            <a:ext cx="1677670" cy="346710"/>
          </a:xfrm>
          <a:prstGeom prst="rect">
            <a:avLst/>
          </a:prstGeom>
          <a:solidFill>
            <a:srgbClr val="D31D23"/>
          </a:solidFill>
        </p:spPr>
        <p:txBody>
          <a:bodyPr vert="horz" wrap="square" lIns="0" tIns="0" rIns="0" bIns="0" rtlCol="0">
            <a:spAutoFit/>
          </a:bodyPr>
          <a:lstStyle/>
          <a:p>
            <a:pPr marL="313690">
              <a:lnSpc>
                <a:spcPts val="2675"/>
              </a:lnSpc>
            </a:pPr>
            <a:r>
              <a:rPr sz="2350" spc="130" dirty="0">
                <a:solidFill>
                  <a:srgbClr val="FFFFFF"/>
                </a:solidFill>
                <a:latin typeface="Gill Sans MT"/>
                <a:cs typeface="Gill Sans MT"/>
              </a:rPr>
              <a:t>2021</a:t>
            </a:r>
            <a:endParaRPr sz="2350" dirty="0">
              <a:latin typeface="Gill Sans MT"/>
              <a:cs typeface="Gill Sans MT"/>
            </a:endParaRPr>
          </a:p>
        </p:txBody>
      </p:sp>
      <p:sp>
        <p:nvSpPr>
          <p:cNvPr id="94" name="object 94"/>
          <p:cNvSpPr txBox="1"/>
          <p:nvPr/>
        </p:nvSpPr>
        <p:spPr>
          <a:xfrm>
            <a:off x="7350747" y="1307795"/>
            <a:ext cx="1283335" cy="346710"/>
          </a:xfrm>
          <a:prstGeom prst="rect">
            <a:avLst/>
          </a:prstGeom>
          <a:solidFill>
            <a:srgbClr val="00904C"/>
          </a:solidFill>
        </p:spPr>
        <p:txBody>
          <a:bodyPr vert="horz" wrap="square" lIns="0" tIns="0" rIns="0" bIns="0" rtlCol="0">
            <a:spAutoFit/>
          </a:bodyPr>
          <a:lstStyle/>
          <a:p>
            <a:pPr marL="325755">
              <a:lnSpc>
                <a:spcPts val="2655"/>
              </a:lnSpc>
            </a:pPr>
            <a:r>
              <a:rPr sz="2350" spc="130" dirty="0">
                <a:solidFill>
                  <a:srgbClr val="FFFFFF"/>
                </a:solidFill>
                <a:latin typeface="Gill Sans MT"/>
                <a:cs typeface="Gill Sans MT"/>
              </a:rPr>
              <a:t>2020</a:t>
            </a:r>
            <a:endParaRPr sz="2350" dirty="0">
              <a:latin typeface="Gill Sans MT"/>
              <a:cs typeface="Gill Sans MT"/>
            </a:endParaRPr>
          </a:p>
        </p:txBody>
      </p:sp>
      <p:sp>
        <p:nvSpPr>
          <p:cNvPr id="95" name="object 95"/>
          <p:cNvSpPr/>
          <p:nvPr/>
        </p:nvSpPr>
        <p:spPr>
          <a:xfrm>
            <a:off x="5634367" y="2429789"/>
            <a:ext cx="0" cy="168910"/>
          </a:xfrm>
          <a:custGeom>
            <a:avLst/>
            <a:gdLst/>
            <a:ahLst/>
            <a:cxnLst/>
            <a:rect l="l" t="t" r="r" b="b"/>
            <a:pathLst>
              <a:path h="168910">
                <a:moveTo>
                  <a:pt x="0" y="0"/>
                </a:moveTo>
                <a:lnTo>
                  <a:pt x="0" y="168617"/>
                </a:lnTo>
              </a:path>
            </a:pathLst>
          </a:custGeom>
          <a:ln w="12700">
            <a:solidFill>
              <a:srgbClr val="010202"/>
            </a:solidFill>
          </a:ln>
        </p:spPr>
        <p:txBody>
          <a:bodyPr wrap="square" lIns="0" tIns="0" rIns="0" bIns="0" rtlCol="0"/>
          <a:lstStyle/>
          <a:p>
            <a:endParaRPr/>
          </a:p>
        </p:txBody>
      </p:sp>
      <p:sp>
        <p:nvSpPr>
          <p:cNvPr id="96" name="object 96"/>
          <p:cNvSpPr txBox="1"/>
          <p:nvPr/>
        </p:nvSpPr>
        <p:spPr>
          <a:xfrm>
            <a:off x="742950" y="3985309"/>
            <a:ext cx="957580" cy="306070"/>
          </a:xfrm>
          <a:prstGeom prst="rect">
            <a:avLst/>
          </a:prstGeom>
        </p:spPr>
        <p:txBody>
          <a:bodyPr vert="horz" wrap="square" lIns="0" tIns="12065" rIns="0" bIns="0" rtlCol="0">
            <a:spAutoFit/>
          </a:bodyPr>
          <a:lstStyle/>
          <a:p>
            <a:pPr marL="12700" marR="5080">
              <a:lnSpc>
                <a:spcPct val="102200"/>
              </a:lnSpc>
              <a:spcBef>
                <a:spcPts val="95"/>
              </a:spcBef>
            </a:pPr>
            <a:r>
              <a:rPr sz="900" b="1" spc="-10" dirty="0">
                <a:solidFill>
                  <a:srgbClr val="231F20"/>
                </a:solidFill>
                <a:latin typeface="Trebuchet MS"/>
                <a:cs typeface="Trebuchet MS"/>
              </a:rPr>
              <a:t>Started</a:t>
            </a:r>
            <a:r>
              <a:rPr sz="900" b="1" spc="-20" dirty="0">
                <a:solidFill>
                  <a:srgbClr val="231F20"/>
                </a:solidFill>
                <a:latin typeface="Trebuchet MS"/>
                <a:cs typeface="Trebuchet MS"/>
              </a:rPr>
              <a:t> </a:t>
            </a:r>
            <a:r>
              <a:rPr sz="900" b="1" spc="-25" dirty="0">
                <a:solidFill>
                  <a:srgbClr val="231F20"/>
                </a:solidFill>
                <a:latin typeface="Trebuchet MS"/>
                <a:cs typeface="Trebuchet MS"/>
              </a:rPr>
              <a:t>Operation </a:t>
            </a:r>
            <a:r>
              <a:rPr sz="900" b="1" spc="-35" dirty="0">
                <a:solidFill>
                  <a:srgbClr val="231F20"/>
                </a:solidFill>
                <a:latin typeface="Trebuchet MS"/>
                <a:cs typeface="Trebuchet MS"/>
              </a:rPr>
              <a:t>in</a:t>
            </a:r>
            <a:r>
              <a:rPr sz="900" b="1" spc="-30" dirty="0">
                <a:solidFill>
                  <a:srgbClr val="231F20"/>
                </a:solidFill>
                <a:latin typeface="Trebuchet MS"/>
                <a:cs typeface="Trebuchet MS"/>
              </a:rPr>
              <a:t> </a:t>
            </a:r>
            <a:r>
              <a:rPr sz="900" b="1" spc="-10" dirty="0">
                <a:solidFill>
                  <a:srgbClr val="231F20"/>
                </a:solidFill>
                <a:latin typeface="Trebuchet MS"/>
                <a:cs typeface="Trebuchet MS"/>
              </a:rPr>
              <a:t>November</a:t>
            </a:r>
            <a:endParaRPr sz="900" dirty="0">
              <a:latin typeface="Trebuchet MS"/>
              <a:cs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additive="base">
                                        <p:cTn id="18" dur="500" fill="hold"/>
                                        <p:tgtEl>
                                          <p:spTgt spid="96"/>
                                        </p:tgtEl>
                                        <p:attrNameLst>
                                          <p:attrName>ppt_x</p:attrName>
                                        </p:attrNameLst>
                                      </p:cBhvr>
                                      <p:tavLst>
                                        <p:tav tm="0">
                                          <p:val>
                                            <p:strVal val="#ppt_x"/>
                                          </p:val>
                                        </p:tav>
                                        <p:tav tm="100000">
                                          <p:val>
                                            <p:strVal val="#ppt_x"/>
                                          </p:val>
                                        </p:tav>
                                      </p:tavLst>
                                    </p:anim>
                                    <p:anim calcmode="lin" valueType="num">
                                      <p:cBhvr additive="base">
                                        <p:cTn id="19"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fade">
                                      <p:cBhvr>
                                        <p:cTn id="47" dur="500"/>
                                        <p:tgtEl>
                                          <p:spTgt spid="9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ppt_x"/>
                                          </p:val>
                                        </p:tav>
                                        <p:tav tm="100000">
                                          <p:val>
                                            <p:strVal val="#ppt_x"/>
                                          </p:val>
                                        </p:tav>
                                      </p:tavLst>
                                    </p:anim>
                                    <p:anim calcmode="lin" valueType="num">
                                      <p:cBhvr additive="base">
                                        <p:cTn id="5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500"/>
                                        <p:tgtEl>
                                          <p:spTgt spid="9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4"/>
                                        </p:tgtEl>
                                        <p:attrNameLst>
                                          <p:attrName>style.visibility</p:attrName>
                                        </p:attrNameLst>
                                      </p:cBhvr>
                                      <p:to>
                                        <p:strVal val="visible"/>
                                      </p:to>
                                    </p:set>
                                    <p:animEffect transition="in" filter="fade">
                                      <p:cBhvr>
                                        <p:cTn id="81" dur="500"/>
                                        <p:tgtEl>
                                          <p:spTgt spid="9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additive="base">
                                        <p:cTn id="86" dur="500" fill="hold"/>
                                        <p:tgtEl>
                                          <p:spTgt spid="46"/>
                                        </p:tgtEl>
                                        <p:attrNameLst>
                                          <p:attrName>ppt_x</p:attrName>
                                        </p:attrNameLst>
                                      </p:cBhvr>
                                      <p:tavLst>
                                        <p:tav tm="0">
                                          <p:val>
                                            <p:strVal val="#ppt_x"/>
                                          </p:val>
                                        </p:tav>
                                        <p:tav tm="100000">
                                          <p:val>
                                            <p:strVal val="#ppt_x"/>
                                          </p:val>
                                        </p:tav>
                                      </p:tavLst>
                                    </p:anim>
                                    <p:anim calcmode="lin" valueType="num">
                                      <p:cBhvr additive="base">
                                        <p:cTn id="8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3"/>
                                        </p:tgtEl>
                                        <p:attrNameLst>
                                          <p:attrName>style.visibility</p:attrName>
                                        </p:attrNameLst>
                                      </p:cBhvr>
                                      <p:to>
                                        <p:strVal val="visible"/>
                                      </p:to>
                                    </p:set>
                                    <p:animEffect transition="in" filter="fade">
                                      <p:cBhvr>
                                        <p:cTn id="92" dur="500"/>
                                        <p:tgtEl>
                                          <p:spTgt spid="93"/>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anim calcmode="lin" valueType="num">
                                      <p:cBhvr additive="base">
                                        <p:cTn id="97" dur="500" fill="hold"/>
                                        <p:tgtEl>
                                          <p:spTgt spid="47"/>
                                        </p:tgtEl>
                                        <p:attrNameLst>
                                          <p:attrName>ppt_x</p:attrName>
                                        </p:attrNameLst>
                                      </p:cBhvr>
                                      <p:tavLst>
                                        <p:tav tm="0">
                                          <p:val>
                                            <p:strVal val="#ppt_x"/>
                                          </p:val>
                                        </p:tav>
                                        <p:tav tm="100000">
                                          <p:val>
                                            <p:strVal val="#ppt_x"/>
                                          </p:val>
                                        </p:tav>
                                      </p:tavLst>
                                    </p:anim>
                                    <p:anim calcmode="lin" valueType="num">
                                      <p:cBhvr additive="base">
                                        <p:cTn id="9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5" grpId="0"/>
      <p:bldP spid="26" grpId="0"/>
      <p:bldP spid="33" grpId="0"/>
      <p:bldP spid="34" grpId="0"/>
      <p:bldP spid="35" grpId="0"/>
      <p:bldP spid="42" grpId="0"/>
      <p:bldP spid="46" grpId="0"/>
      <p:bldP spid="47" grpId="0"/>
      <p:bldP spid="52" grpId="0"/>
      <p:bldP spid="89" grpId="0" animBg="1"/>
      <p:bldP spid="90" grpId="0" animBg="1"/>
      <p:bldP spid="91" grpId="0" animBg="1"/>
      <p:bldP spid="92" grpId="0"/>
      <p:bldP spid="93" grpId="0" animBg="1"/>
      <p:bldP spid="94" grpId="0" animBg="1"/>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48"/>
            <a:ext cx="10692000" cy="75479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749" y="-19405"/>
            <a:ext cx="10673651" cy="7507783"/>
          </a:xfrm>
          <a:prstGeom prst="rect">
            <a:avLst/>
          </a:prstGeom>
        </p:spPr>
      </p:pic>
      <p:sp>
        <p:nvSpPr>
          <p:cNvPr id="24" name="Rectangle 23">
            <a:extLst>
              <a:ext uri="{FF2B5EF4-FFF2-40B4-BE49-F238E27FC236}">
                <a16:creationId xmlns:a16="http://schemas.microsoft.com/office/drawing/2014/main" id="{15ADA874-68B9-485A-8579-02F9140D7415}"/>
              </a:ext>
            </a:extLst>
          </p:cNvPr>
          <p:cNvSpPr/>
          <p:nvPr/>
        </p:nvSpPr>
        <p:spPr>
          <a:xfrm>
            <a:off x="0" y="-55866"/>
            <a:ext cx="10693400" cy="7544244"/>
          </a:xfrm>
          <a:prstGeom prst="rect">
            <a:avLst/>
          </a:prstGeom>
          <a:solidFill>
            <a:schemeClr val="bg1">
              <a:lumMod val="95000"/>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008242" y="519734"/>
            <a:ext cx="2889885" cy="482600"/>
          </a:xfrm>
          <a:prstGeom prst="rect">
            <a:avLst/>
          </a:prstGeom>
        </p:spPr>
        <p:txBody>
          <a:bodyPr vert="horz" wrap="square" lIns="0" tIns="12700" rIns="0" bIns="0" rtlCol="0">
            <a:spAutoFit/>
          </a:bodyPr>
          <a:lstStyle/>
          <a:p>
            <a:pPr marL="12700">
              <a:lnSpc>
                <a:spcPct val="100000"/>
              </a:lnSpc>
              <a:spcBef>
                <a:spcPts val="100"/>
              </a:spcBef>
            </a:pPr>
            <a:r>
              <a:rPr spc="-55" dirty="0"/>
              <a:t>Events</a:t>
            </a:r>
            <a:r>
              <a:rPr spc="-140" dirty="0"/>
              <a:t> </a:t>
            </a:r>
            <a:r>
              <a:rPr spc="-175" dirty="0">
                <a:solidFill>
                  <a:srgbClr val="010202"/>
                </a:solidFill>
              </a:rPr>
              <a:t>&amp;</a:t>
            </a:r>
            <a:r>
              <a:rPr spc="-140" dirty="0">
                <a:solidFill>
                  <a:srgbClr val="010202"/>
                </a:solidFill>
              </a:rPr>
              <a:t> </a:t>
            </a:r>
            <a:r>
              <a:rPr spc="-10" dirty="0">
                <a:solidFill>
                  <a:srgbClr val="010202"/>
                </a:solidFill>
              </a:rPr>
              <a:t>Awards</a:t>
            </a:r>
          </a:p>
        </p:txBody>
      </p:sp>
      <p:grpSp>
        <p:nvGrpSpPr>
          <p:cNvPr id="4" name="Group 3">
            <a:extLst>
              <a:ext uri="{FF2B5EF4-FFF2-40B4-BE49-F238E27FC236}">
                <a16:creationId xmlns:a16="http://schemas.microsoft.com/office/drawing/2014/main" id="{1D197CE2-AC09-4C95-87DC-2E14D17F964E}"/>
              </a:ext>
            </a:extLst>
          </p:cNvPr>
          <p:cNvGrpSpPr/>
          <p:nvPr/>
        </p:nvGrpSpPr>
        <p:grpSpPr>
          <a:xfrm>
            <a:off x="526543" y="932224"/>
            <a:ext cx="4764024" cy="3544824"/>
            <a:chOff x="526543" y="932224"/>
            <a:chExt cx="4764024" cy="3544824"/>
          </a:xfrm>
        </p:grpSpPr>
        <p:pic>
          <p:nvPicPr>
            <p:cNvPr id="20" name="object 20"/>
            <p:cNvPicPr/>
            <p:nvPr/>
          </p:nvPicPr>
          <p:blipFill>
            <a:blip r:embed="rId3" cstate="print"/>
            <a:stretch>
              <a:fillRect/>
            </a:stretch>
          </p:blipFill>
          <p:spPr>
            <a:xfrm>
              <a:off x="526543" y="932224"/>
              <a:ext cx="4764024" cy="3544824"/>
            </a:xfrm>
            <a:prstGeom prst="rect">
              <a:avLst/>
            </a:prstGeom>
          </p:spPr>
        </p:pic>
        <p:sp>
          <p:nvSpPr>
            <p:cNvPr id="21" name="object 21"/>
            <p:cNvSpPr/>
            <p:nvPr/>
          </p:nvSpPr>
          <p:spPr>
            <a:xfrm>
              <a:off x="985457" y="1426232"/>
              <a:ext cx="3846195" cy="2629535"/>
            </a:xfrm>
            <a:custGeom>
              <a:avLst/>
              <a:gdLst/>
              <a:ahLst/>
              <a:cxnLst/>
              <a:rect l="l" t="t" r="r" b="b"/>
              <a:pathLst>
                <a:path w="3846195" h="2629535">
                  <a:moveTo>
                    <a:pt x="3846169" y="0"/>
                  </a:moveTo>
                  <a:lnTo>
                    <a:pt x="0" y="0"/>
                  </a:lnTo>
                  <a:lnTo>
                    <a:pt x="0" y="2629319"/>
                  </a:lnTo>
                  <a:lnTo>
                    <a:pt x="3846169" y="2629319"/>
                  </a:lnTo>
                  <a:lnTo>
                    <a:pt x="3846169" y="0"/>
                  </a:lnTo>
                  <a:close/>
                </a:path>
              </a:pathLst>
            </a:custGeom>
            <a:solidFill>
              <a:srgbClr val="FFFFFF"/>
            </a:solidFill>
          </p:spPr>
          <p:txBody>
            <a:bodyPr wrap="square" lIns="0" tIns="0" rIns="0" bIns="0" rtlCol="0"/>
            <a:lstStyle/>
            <a:p>
              <a:endParaRPr/>
            </a:p>
          </p:txBody>
        </p:sp>
      </p:grpSp>
      <p:grpSp>
        <p:nvGrpSpPr>
          <p:cNvPr id="25" name="Group 24">
            <a:extLst>
              <a:ext uri="{FF2B5EF4-FFF2-40B4-BE49-F238E27FC236}">
                <a16:creationId xmlns:a16="http://schemas.microsoft.com/office/drawing/2014/main" id="{BF1D4B2F-3E52-4E87-A698-B16238D9AACD}"/>
              </a:ext>
            </a:extLst>
          </p:cNvPr>
          <p:cNvGrpSpPr/>
          <p:nvPr/>
        </p:nvGrpSpPr>
        <p:grpSpPr>
          <a:xfrm>
            <a:off x="533233" y="959131"/>
            <a:ext cx="10909611" cy="6407617"/>
            <a:chOff x="533233" y="959131"/>
            <a:chExt cx="10909611" cy="6407617"/>
          </a:xfrm>
        </p:grpSpPr>
        <p:pic>
          <p:nvPicPr>
            <p:cNvPr id="5" name="object 5"/>
            <p:cNvPicPr/>
            <p:nvPr/>
          </p:nvPicPr>
          <p:blipFill>
            <a:blip r:embed="rId4" cstate="print"/>
            <a:stretch>
              <a:fillRect/>
            </a:stretch>
          </p:blipFill>
          <p:spPr>
            <a:xfrm>
              <a:off x="533233" y="3821555"/>
              <a:ext cx="4764024" cy="3545193"/>
            </a:xfrm>
            <a:prstGeom prst="rect">
              <a:avLst/>
            </a:prstGeom>
          </p:spPr>
        </p:pic>
        <p:grpSp>
          <p:nvGrpSpPr>
            <p:cNvPr id="18" name="Group 17">
              <a:extLst>
                <a:ext uri="{FF2B5EF4-FFF2-40B4-BE49-F238E27FC236}">
                  <a16:creationId xmlns:a16="http://schemas.microsoft.com/office/drawing/2014/main" id="{01CA8DB8-6D10-4BC7-BCB8-CD5E4ACE02DF}"/>
                </a:ext>
              </a:extLst>
            </p:cNvPr>
            <p:cNvGrpSpPr/>
            <p:nvPr/>
          </p:nvGrpSpPr>
          <p:grpSpPr>
            <a:xfrm>
              <a:off x="988707" y="959131"/>
              <a:ext cx="10454137" cy="6381915"/>
              <a:chOff x="988707" y="959131"/>
              <a:chExt cx="10454137" cy="6381915"/>
            </a:xfrm>
          </p:grpSpPr>
          <p:sp>
            <p:nvSpPr>
              <p:cNvPr id="22" name="object 22"/>
              <p:cNvSpPr txBox="1"/>
              <p:nvPr/>
            </p:nvSpPr>
            <p:spPr>
              <a:xfrm>
                <a:off x="988707" y="3776962"/>
                <a:ext cx="3846195" cy="215444"/>
              </a:xfrm>
              <a:prstGeom prst="rect">
                <a:avLst/>
              </a:prstGeom>
            </p:spPr>
            <p:txBody>
              <a:bodyPr vert="horz" wrap="square" lIns="0" tIns="0" rIns="0" bIns="0" rtlCol="0">
                <a:spAutoFit/>
              </a:bodyPr>
              <a:lstStyle/>
              <a:p>
                <a:pPr marL="821690">
                  <a:lnSpc>
                    <a:spcPct val="100000"/>
                  </a:lnSpc>
                </a:pPr>
                <a:r>
                  <a:rPr sz="1400" b="1" spc="-10" dirty="0" err="1">
                    <a:solidFill>
                      <a:srgbClr val="231F20"/>
                    </a:solidFill>
                    <a:latin typeface="Trebuchet MS"/>
                    <a:cs typeface="Trebuchet MS"/>
                  </a:rPr>
                  <a:t>MediTex</a:t>
                </a:r>
                <a:r>
                  <a:rPr sz="1400" b="1" spc="-45" dirty="0">
                    <a:solidFill>
                      <a:srgbClr val="231F20"/>
                    </a:solidFill>
                    <a:latin typeface="Trebuchet MS"/>
                    <a:cs typeface="Trebuchet MS"/>
                  </a:rPr>
                  <a:t> </a:t>
                </a:r>
                <a:r>
                  <a:rPr sz="1400" b="1" spc="-10" dirty="0">
                    <a:solidFill>
                      <a:srgbClr val="231F20"/>
                    </a:solidFill>
                    <a:latin typeface="Trebuchet MS"/>
                    <a:cs typeface="Trebuchet MS"/>
                  </a:rPr>
                  <a:t>Bangladesh,</a:t>
                </a:r>
                <a:r>
                  <a:rPr sz="1400" b="1" spc="-40" dirty="0">
                    <a:solidFill>
                      <a:srgbClr val="231F20"/>
                    </a:solidFill>
                    <a:latin typeface="Trebuchet MS"/>
                    <a:cs typeface="Trebuchet MS"/>
                  </a:rPr>
                  <a:t> </a:t>
                </a:r>
                <a:r>
                  <a:rPr sz="1400" b="1" spc="-20" dirty="0">
                    <a:solidFill>
                      <a:srgbClr val="231F20"/>
                    </a:solidFill>
                    <a:latin typeface="Trebuchet MS"/>
                    <a:cs typeface="Trebuchet MS"/>
                  </a:rPr>
                  <a:t>2017</a:t>
                </a:r>
                <a:endParaRPr sz="1400" dirty="0">
                  <a:latin typeface="Trebuchet MS"/>
                  <a:cs typeface="Trebuchet MS"/>
                </a:endParaRPr>
              </a:p>
            </p:txBody>
          </p:sp>
          <p:sp>
            <p:nvSpPr>
              <p:cNvPr id="6" name="object 6"/>
              <p:cNvSpPr/>
              <p:nvPr/>
            </p:nvSpPr>
            <p:spPr>
              <a:xfrm>
                <a:off x="991214" y="4281764"/>
                <a:ext cx="3846195" cy="2569511"/>
              </a:xfrm>
              <a:custGeom>
                <a:avLst/>
                <a:gdLst/>
                <a:ahLst/>
                <a:cxnLst/>
                <a:rect l="l" t="t" r="r" b="b"/>
                <a:pathLst>
                  <a:path w="3846195" h="2629534">
                    <a:moveTo>
                      <a:pt x="3846169" y="0"/>
                    </a:moveTo>
                    <a:lnTo>
                      <a:pt x="0" y="0"/>
                    </a:lnTo>
                    <a:lnTo>
                      <a:pt x="0" y="2629319"/>
                    </a:lnTo>
                    <a:lnTo>
                      <a:pt x="3846169" y="2629319"/>
                    </a:lnTo>
                    <a:lnTo>
                      <a:pt x="3846169" y="0"/>
                    </a:lnTo>
                    <a:close/>
                  </a:path>
                </a:pathLst>
              </a:custGeom>
              <a:solidFill>
                <a:srgbClr val="FFFFFF"/>
              </a:solidFill>
            </p:spPr>
            <p:txBody>
              <a:bodyPr wrap="square" lIns="0" tIns="0" rIns="0" bIns="0" rtlCol="0"/>
              <a:lstStyle/>
              <a:p>
                <a:endParaRPr/>
              </a:p>
            </p:txBody>
          </p:sp>
          <p:grpSp>
            <p:nvGrpSpPr>
              <p:cNvPr id="9" name="object 9"/>
              <p:cNvGrpSpPr/>
              <p:nvPr/>
            </p:nvGrpSpPr>
            <p:grpSpPr>
              <a:xfrm>
                <a:off x="5334144" y="959131"/>
                <a:ext cx="4764405" cy="3548379"/>
                <a:chOff x="5396738" y="967295"/>
                <a:chExt cx="4764405" cy="3548379"/>
              </a:xfrm>
            </p:grpSpPr>
            <p:pic>
              <p:nvPicPr>
                <p:cNvPr id="10" name="object 10"/>
                <p:cNvPicPr/>
                <p:nvPr/>
              </p:nvPicPr>
              <p:blipFill>
                <a:blip r:embed="rId4" cstate="print"/>
                <a:stretch>
                  <a:fillRect/>
                </a:stretch>
              </p:blipFill>
              <p:spPr>
                <a:xfrm>
                  <a:off x="5396738" y="967295"/>
                  <a:ext cx="4764023" cy="3547872"/>
                </a:xfrm>
                <a:prstGeom prst="rect">
                  <a:avLst/>
                </a:prstGeom>
              </p:spPr>
            </p:pic>
            <p:sp>
              <p:nvSpPr>
                <p:cNvPr id="11" name="object 11"/>
                <p:cNvSpPr/>
                <p:nvPr/>
              </p:nvSpPr>
              <p:spPr>
                <a:xfrm>
                  <a:off x="5856325" y="1427187"/>
                  <a:ext cx="3846195" cy="2629535"/>
                </a:xfrm>
                <a:custGeom>
                  <a:avLst/>
                  <a:gdLst/>
                  <a:ahLst/>
                  <a:cxnLst/>
                  <a:rect l="l" t="t" r="r" b="b"/>
                  <a:pathLst>
                    <a:path w="3846195" h="2629535">
                      <a:moveTo>
                        <a:pt x="3846169" y="0"/>
                      </a:moveTo>
                      <a:lnTo>
                        <a:pt x="0" y="0"/>
                      </a:lnTo>
                      <a:lnTo>
                        <a:pt x="0" y="2629319"/>
                      </a:lnTo>
                      <a:lnTo>
                        <a:pt x="3846169" y="2629319"/>
                      </a:lnTo>
                      <a:lnTo>
                        <a:pt x="3846169" y="0"/>
                      </a:lnTo>
                      <a:close/>
                    </a:path>
                  </a:pathLst>
                </a:custGeom>
                <a:solidFill>
                  <a:srgbClr val="FFFFFF"/>
                </a:solidFill>
              </p:spPr>
              <p:txBody>
                <a:bodyPr wrap="square" lIns="0" tIns="0" rIns="0" bIns="0" rtlCol="0"/>
                <a:lstStyle/>
                <a:p>
                  <a:endParaRPr/>
                </a:p>
              </p:txBody>
            </p:sp>
            <p:pic>
              <p:nvPicPr>
                <p:cNvPr id="12" name="object 12"/>
                <p:cNvPicPr/>
                <p:nvPr/>
              </p:nvPicPr>
              <p:blipFill>
                <a:blip r:embed="rId5" cstate="print"/>
                <a:stretch>
                  <a:fillRect/>
                </a:stretch>
              </p:blipFill>
              <p:spPr>
                <a:xfrm>
                  <a:off x="5939497" y="1526400"/>
                  <a:ext cx="3679850" cy="2182825"/>
                </a:xfrm>
                <a:prstGeom prst="rect">
                  <a:avLst/>
                </a:prstGeom>
              </p:spPr>
            </p:pic>
          </p:grpSp>
          <p:grpSp>
            <p:nvGrpSpPr>
              <p:cNvPr id="30" name="Group 29">
                <a:extLst>
                  <a:ext uri="{FF2B5EF4-FFF2-40B4-BE49-F238E27FC236}">
                    <a16:creationId xmlns:a16="http://schemas.microsoft.com/office/drawing/2014/main" id="{7DB19963-7706-488C-9158-7FF0943E090B}"/>
                  </a:ext>
                </a:extLst>
              </p:cNvPr>
              <p:cNvGrpSpPr/>
              <p:nvPr/>
            </p:nvGrpSpPr>
            <p:grpSpPr>
              <a:xfrm>
                <a:off x="5275138" y="3705740"/>
                <a:ext cx="6167706" cy="3635306"/>
                <a:chOff x="5287694" y="3675278"/>
                <a:chExt cx="6167706" cy="3635306"/>
              </a:xfrm>
            </p:grpSpPr>
            <p:pic>
              <p:nvPicPr>
                <p:cNvPr id="15" name="object 15"/>
                <p:cNvPicPr/>
                <p:nvPr/>
              </p:nvPicPr>
              <p:blipFill>
                <a:blip r:embed="rId3" cstate="print"/>
                <a:stretch>
                  <a:fillRect/>
                </a:stretch>
              </p:blipFill>
              <p:spPr>
                <a:xfrm>
                  <a:off x="5287694" y="3675278"/>
                  <a:ext cx="4764023" cy="3635306"/>
                </a:xfrm>
                <a:prstGeom prst="rect">
                  <a:avLst/>
                </a:prstGeom>
              </p:spPr>
            </p:pic>
            <p:grpSp>
              <p:nvGrpSpPr>
                <p:cNvPr id="28" name="Group 27">
                  <a:extLst>
                    <a:ext uri="{FF2B5EF4-FFF2-40B4-BE49-F238E27FC236}">
                      <a16:creationId xmlns:a16="http://schemas.microsoft.com/office/drawing/2014/main" id="{7A4682AE-09EA-4452-BA2D-1895FBA6B128}"/>
                    </a:ext>
                  </a:extLst>
                </p:cNvPr>
                <p:cNvGrpSpPr/>
                <p:nvPr/>
              </p:nvGrpSpPr>
              <p:grpSpPr>
                <a:xfrm>
                  <a:off x="5803900" y="4239467"/>
                  <a:ext cx="5651500" cy="2599592"/>
                  <a:chOff x="5803900" y="4239467"/>
                  <a:chExt cx="5651500" cy="2599592"/>
                </a:xfrm>
              </p:grpSpPr>
              <p:sp>
                <p:nvSpPr>
                  <p:cNvPr id="16" name="object 16"/>
                  <p:cNvSpPr/>
                  <p:nvPr/>
                </p:nvSpPr>
                <p:spPr>
                  <a:xfrm>
                    <a:off x="5803900" y="4239467"/>
                    <a:ext cx="3846195" cy="2581645"/>
                  </a:xfrm>
                  <a:custGeom>
                    <a:avLst/>
                    <a:gdLst/>
                    <a:ahLst/>
                    <a:cxnLst/>
                    <a:rect l="l" t="t" r="r" b="b"/>
                    <a:pathLst>
                      <a:path w="3846195" h="2629534">
                        <a:moveTo>
                          <a:pt x="3846169" y="0"/>
                        </a:moveTo>
                        <a:lnTo>
                          <a:pt x="0" y="0"/>
                        </a:lnTo>
                        <a:lnTo>
                          <a:pt x="0" y="2629319"/>
                        </a:lnTo>
                        <a:lnTo>
                          <a:pt x="3846169" y="2629319"/>
                        </a:lnTo>
                        <a:lnTo>
                          <a:pt x="3846169" y="0"/>
                        </a:lnTo>
                        <a:close/>
                      </a:path>
                    </a:pathLst>
                  </a:custGeom>
                  <a:solidFill>
                    <a:srgbClr val="FFFFFF"/>
                  </a:solidFill>
                </p:spPr>
                <p:txBody>
                  <a:bodyPr wrap="square" lIns="0" tIns="0" rIns="0" bIns="0" rtlCol="0"/>
                  <a:lstStyle/>
                  <a:p>
                    <a:endParaRPr/>
                  </a:p>
                </p:txBody>
              </p:sp>
              <p:pic>
                <p:nvPicPr>
                  <p:cNvPr id="19" name="object 19"/>
                  <p:cNvPicPr/>
                  <p:nvPr/>
                </p:nvPicPr>
                <p:blipFill>
                  <a:blip r:embed="rId6" cstate="print"/>
                  <a:stretch>
                    <a:fillRect/>
                  </a:stretch>
                </p:blipFill>
                <p:spPr>
                  <a:xfrm>
                    <a:off x="5880100" y="4360221"/>
                    <a:ext cx="3679850" cy="2070963"/>
                  </a:xfrm>
                  <a:prstGeom prst="rect">
                    <a:avLst/>
                  </a:prstGeom>
                </p:spPr>
              </p:pic>
              <p:sp>
                <p:nvSpPr>
                  <p:cNvPr id="17" name="object 17"/>
                  <p:cNvSpPr txBox="1"/>
                  <p:nvPr/>
                </p:nvSpPr>
                <p:spPr>
                  <a:xfrm>
                    <a:off x="5803900" y="6413237"/>
                    <a:ext cx="5651500" cy="425822"/>
                  </a:xfrm>
                  <a:prstGeom prst="rect">
                    <a:avLst/>
                  </a:prstGeom>
                </p:spPr>
                <p:txBody>
                  <a:bodyPr vert="horz" wrap="square" lIns="0" tIns="0" rIns="0" bIns="0" rtlCol="0">
                    <a:spAutoFit/>
                  </a:bodyPr>
                  <a:lstStyle/>
                  <a:p>
                    <a:pPr marL="935990" marR="616585" indent="-358140">
                      <a:lnSpc>
                        <a:spcPct val="101600"/>
                      </a:lnSpc>
                    </a:pPr>
                    <a:r>
                      <a:rPr sz="1350" b="1" spc="-25" dirty="0">
                        <a:solidFill>
                          <a:srgbClr val="231F20"/>
                        </a:solidFill>
                        <a:latin typeface="Trebuchet MS"/>
                        <a:cs typeface="Trebuchet MS"/>
                      </a:rPr>
                      <a:t>Award</a:t>
                    </a:r>
                    <a:r>
                      <a:rPr sz="1350" b="1" spc="-60" dirty="0">
                        <a:solidFill>
                          <a:srgbClr val="231F20"/>
                        </a:solidFill>
                        <a:latin typeface="Trebuchet MS"/>
                        <a:cs typeface="Trebuchet MS"/>
                      </a:rPr>
                      <a:t> </a:t>
                    </a:r>
                    <a:r>
                      <a:rPr sz="1350" b="1" spc="-30" dirty="0">
                        <a:solidFill>
                          <a:srgbClr val="231F20"/>
                        </a:solidFill>
                        <a:latin typeface="Trebuchet MS"/>
                        <a:cs typeface="Trebuchet MS"/>
                      </a:rPr>
                      <a:t>receiving</a:t>
                    </a:r>
                    <a:r>
                      <a:rPr sz="1350" b="1" spc="-55" dirty="0">
                        <a:solidFill>
                          <a:srgbClr val="231F20"/>
                        </a:solidFill>
                        <a:latin typeface="Trebuchet MS"/>
                        <a:cs typeface="Trebuchet MS"/>
                      </a:rPr>
                      <a:t> </a:t>
                    </a:r>
                    <a:r>
                      <a:rPr sz="1350" b="1" spc="-20" dirty="0">
                        <a:solidFill>
                          <a:srgbClr val="231F20"/>
                        </a:solidFill>
                        <a:latin typeface="Trebuchet MS"/>
                        <a:cs typeface="Trebuchet MS"/>
                      </a:rPr>
                      <a:t>from</a:t>
                    </a:r>
                    <a:r>
                      <a:rPr sz="1350" b="1" spc="-55" dirty="0">
                        <a:solidFill>
                          <a:srgbClr val="231F20"/>
                        </a:solidFill>
                        <a:latin typeface="Trebuchet MS"/>
                        <a:cs typeface="Trebuchet MS"/>
                      </a:rPr>
                      <a:t> </a:t>
                    </a:r>
                    <a:r>
                      <a:rPr sz="1350" b="1" spc="55" dirty="0">
                        <a:solidFill>
                          <a:srgbClr val="231F20"/>
                        </a:solidFill>
                        <a:latin typeface="Trebuchet MS"/>
                        <a:cs typeface="Trebuchet MS"/>
                      </a:rPr>
                      <a:t>CHISON</a:t>
                    </a:r>
                    <a:r>
                      <a:rPr sz="1350" b="1" spc="-55" dirty="0">
                        <a:solidFill>
                          <a:srgbClr val="231F20"/>
                        </a:solidFill>
                        <a:latin typeface="Trebuchet MS"/>
                        <a:cs typeface="Trebuchet MS"/>
                      </a:rPr>
                      <a:t> </a:t>
                    </a:r>
                    <a:r>
                      <a:rPr sz="1350" b="1" spc="-25" dirty="0">
                        <a:solidFill>
                          <a:srgbClr val="231F20"/>
                        </a:solidFill>
                        <a:latin typeface="Trebuchet MS"/>
                        <a:cs typeface="Trebuchet MS"/>
                      </a:rPr>
                      <a:t>at </a:t>
                    </a:r>
                    <a:endParaRPr lang="en-US" sz="1350" b="1" spc="-25" dirty="0">
                      <a:solidFill>
                        <a:srgbClr val="231F20"/>
                      </a:solidFill>
                      <a:latin typeface="Trebuchet MS"/>
                      <a:cs typeface="Trebuchet MS"/>
                    </a:endParaRPr>
                  </a:p>
                  <a:p>
                    <a:pPr marL="935990" marR="616585" indent="-358140">
                      <a:lnSpc>
                        <a:spcPct val="101600"/>
                      </a:lnSpc>
                    </a:pPr>
                    <a:r>
                      <a:rPr lang="en-US" sz="1350" b="1" spc="-10" dirty="0">
                        <a:solidFill>
                          <a:srgbClr val="231F20"/>
                        </a:solidFill>
                        <a:latin typeface="Trebuchet MS"/>
                        <a:cs typeface="Trebuchet MS"/>
                      </a:rPr>
                      <a:t>     </a:t>
                    </a:r>
                    <a:r>
                      <a:rPr sz="1350" b="1" spc="-10" dirty="0">
                        <a:solidFill>
                          <a:srgbClr val="231F20"/>
                        </a:solidFill>
                        <a:latin typeface="Trebuchet MS"/>
                        <a:cs typeface="Trebuchet MS"/>
                      </a:rPr>
                      <a:t>Arab</a:t>
                    </a:r>
                    <a:r>
                      <a:rPr lang="en-US" sz="1350" b="1" spc="-50" dirty="0">
                        <a:solidFill>
                          <a:srgbClr val="231F20"/>
                        </a:solidFill>
                        <a:latin typeface="Trebuchet MS"/>
                        <a:cs typeface="Trebuchet MS"/>
                      </a:rPr>
                      <a:t> </a:t>
                    </a:r>
                    <a:r>
                      <a:rPr sz="1350" b="1" spc="-30" dirty="0">
                        <a:solidFill>
                          <a:srgbClr val="231F20"/>
                        </a:solidFill>
                        <a:latin typeface="Trebuchet MS"/>
                        <a:cs typeface="Trebuchet MS"/>
                      </a:rPr>
                      <a:t>Health</a:t>
                    </a:r>
                    <a:r>
                      <a:rPr sz="1350" b="1" spc="-50" dirty="0">
                        <a:solidFill>
                          <a:srgbClr val="231F20"/>
                        </a:solidFill>
                        <a:latin typeface="Trebuchet MS"/>
                        <a:cs typeface="Trebuchet MS"/>
                      </a:rPr>
                      <a:t> </a:t>
                    </a:r>
                    <a:r>
                      <a:rPr sz="1350" b="1" spc="-45" dirty="0">
                        <a:solidFill>
                          <a:srgbClr val="231F20"/>
                        </a:solidFill>
                        <a:latin typeface="Trebuchet MS"/>
                        <a:cs typeface="Trebuchet MS"/>
                      </a:rPr>
                      <a:t>Dubai,</a:t>
                    </a:r>
                    <a:r>
                      <a:rPr sz="1350" b="1" spc="-50" dirty="0">
                        <a:solidFill>
                          <a:srgbClr val="231F20"/>
                        </a:solidFill>
                        <a:latin typeface="Trebuchet MS"/>
                        <a:cs typeface="Trebuchet MS"/>
                      </a:rPr>
                      <a:t> </a:t>
                    </a:r>
                    <a:r>
                      <a:rPr sz="1350" b="1" spc="-20" dirty="0">
                        <a:solidFill>
                          <a:srgbClr val="231F20"/>
                        </a:solidFill>
                        <a:latin typeface="Trebuchet MS"/>
                        <a:cs typeface="Trebuchet MS"/>
                      </a:rPr>
                      <a:t>2018</a:t>
                    </a:r>
                    <a:endParaRPr sz="1350" dirty="0">
                      <a:latin typeface="Trebuchet MS"/>
                      <a:cs typeface="Trebuchet MS"/>
                    </a:endParaRPr>
                  </a:p>
                </p:txBody>
              </p:sp>
            </p:grpSp>
          </p:grpSp>
          <p:pic>
            <p:nvPicPr>
              <p:cNvPr id="23" name="object 23"/>
              <p:cNvPicPr/>
              <p:nvPr/>
            </p:nvPicPr>
            <p:blipFill>
              <a:blip r:embed="rId7" cstate="print"/>
              <a:stretch>
                <a:fillRect/>
              </a:stretch>
            </p:blipFill>
            <p:spPr>
              <a:xfrm>
                <a:off x="1028362" y="1504117"/>
                <a:ext cx="3679842" cy="2189368"/>
              </a:xfrm>
              <a:prstGeom prst="rect">
                <a:avLst/>
              </a:prstGeom>
            </p:spPr>
          </p:pic>
          <p:sp>
            <p:nvSpPr>
              <p:cNvPr id="13" name="object 13"/>
              <p:cNvSpPr txBox="1"/>
              <p:nvPr/>
            </p:nvSpPr>
            <p:spPr>
              <a:xfrm>
                <a:off x="5970028" y="3764949"/>
                <a:ext cx="3472815" cy="222885"/>
              </a:xfrm>
              <a:prstGeom prst="rect">
                <a:avLst/>
              </a:prstGeom>
            </p:spPr>
            <p:txBody>
              <a:bodyPr vert="horz" wrap="square" lIns="0" tIns="12065" rIns="0" bIns="0" rtlCol="0">
                <a:spAutoFit/>
              </a:bodyPr>
              <a:lstStyle/>
              <a:p>
                <a:pPr marL="12700">
                  <a:lnSpc>
                    <a:spcPct val="100000"/>
                  </a:lnSpc>
                  <a:spcBef>
                    <a:spcPts val="95"/>
                  </a:spcBef>
                </a:pPr>
                <a:r>
                  <a:rPr sz="1300" b="1" spc="-20" dirty="0">
                    <a:solidFill>
                      <a:srgbClr val="231F20"/>
                    </a:solidFill>
                    <a:latin typeface="Trebuchet MS"/>
                    <a:cs typeface="Trebuchet MS"/>
                  </a:rPr>
                  <a:t>Society</a:t>
                </a:r>
                <a:r>
                  <a:rPr sz="1300" b="1" spc="-35" dirty="0">
                    <a:solidFill>
                      <a:srgbClr val="231F20"/>
                    </a:solidFill>
                    <a:latin typeface="Trebuchet MS"/>
                    <a:cs typeface="Trebuchet MS"/>
                  </a:rPr>
                  <a:t> </a:t>
                </a:r>
                <a:r>
                  <a:rPr sz="1300" b="1" spc="-10" dirty="0">
                    <a:solidFill>
                      <a:srgbClr val="231F20"/>
                    </a:solidFill>
                    <a:latin typeface="Trebuchet MS"/>
                    <a:cs typeface="Trebuchet MS"/>
                  </a:rPr>
                  <a:t>of</a:t>
                </a:r>
                <a:r>
                  <a:rPr sz="1300" b="1" spc="-40" dirty="0">
                    <a:solidFill>
                      <a:srgbClr val="231F20"/>
                    </a:solidFill>
                    <a:latin typeface="Trebuchet MS"/>
                    <a:cs typeface="Trebuchet MS"/>
                  </a:rPr>
                  <a:t> </a:t>
                </a:r>
                <a:r>
                  <a:rPr sz="1300" b="1" spc="-35" dirty="0">
                    <a:solidFill>
                      <a:srgbClr val="231F20"/>
                    </a:solidFill>
                    <a:latin typeface="Trebuchet MS"/>
                    <a:cs typeface="Trebuchet MS"/>
                  </a:rPr>
                  <a:t>Nuclear </a:t>
                </a:r>
                <a:r>
                  <a:rPr sz="1300" b="1" spc="-20" dirty="0">
                    <a:solidFill>
                      <a:srgbClr val="231F20"/>
                    </a:solidFill>
                    <a:latin typeface="Trebuchet MS"/>
                    <a:cs typeface="Trebuchet MS"/>
                  </a:rPr>
                  <a:t>Medicine</a:t>
                </a:r>
                <a:r>
                  <a:rPr sz="1300" b="1" spc="-35" dirty="0">
                    <a:solidFill>
                      <a:srgbClr val="231F20"/>
                    </a:solidFill>
                    <a:latin typeface="Trebuchet MS"/>
                    <a:cs typeface="Trebuchet MS"/>
                  </a:rPr>
                  <a:t> </a:t>
                </a:r>
                <a:r>
                  <a:rPr sz="1300" b="1" spc="-25" dirty="0">
                    <a:solidFill>
                      <a:srgbClr val="231F20"/>
                    </a:solidFill>
                    <a:latin typeface="Trebuchet MS"/>
                    <a:cs typeface="Trebuchet MS"/>
                  </a:rPr>
                  <a:t>Bangladesh,</a:t>
                </a:r>
                <a:r>
                  <a:rPr sz="1300" b="1" spc="-35" dirty="0">
                    <a:solidFill>
                      <a:srgbClr val="231F20"/>
                    </a:solidFill>
                    <a:latin typeface="Trebuchet MS"/>
                    <a:cs typeface="Trebuchet MS"/>
                  </a:rPr>
                  <a:t> </a:t>
                </a:r>
                <a:r>
                  <a:rPr sz="1300" b="1" spc="-20" dirty="0">
                    <a:solidFill>
                      <a:srgbClr val="231F20"/>
                    </a:solidFill>
                    <a:latin typeface="Trebuchet MS"/>
                    <a:cs typeface="Trebuchet MS"/>
                  </a:rPr>
                  <a:t>2018</a:t>
                </a:r>
                <a:endParaRPr sz="1300" dirty="0">
                  <a:latin typeface="Trebuchet MS"/>
                  <a:cs typeface="Trebuchet MS"/>
                </a:endParaRPr>
              </a:p>
            </p:txBody>
          </p:sp>
          <p:sp>
            <p:nvSpPr>
              <p:cNvPr id="8" name="object 8"/>
              <p:cNvSpPr txBox="1"/>
              <p:nvPr/>
            </p:nvSpPr>
            <p:spPr>
              <a:xfrm>
                <a:off x="1644510" y="6520162"/>
                <a:ext cx="2226945" cy="242570"/>
              </a:xfrm>
              <a:prstGeom prst="rect">
                <a:avLst/>
              </a:prstGeom>
            </p:spPr>
            <p:txBody>
              <a:bodyPr vert="horz" wrap="square" lIns="0" tIns="15240" rIns="0" bIns="0" rtlCol="0">
                <a:spAutoFit/>
              </a:bodyPr>
              <a:lstStyle/>
              <a:p>
                <a:pPr marL="12700">
                  <a:lnSpc>
                    <a:spcPct val="100000"/>
                  </a:lnSpc>
                  <a:spcBef>
                    <a:spcPts val="120"/>
                  </a:spcBef>
                </a:pPr>
                <a:r>
                  <a:rPr sz="1400" b="1" spc="-10" dirty="0">
                    <a:solidFill>
                      <a:srgbClr val="231F20"/>
                    </a:solidFill>
                    <a:latin typeface="Trebuchet MS"/>
                    <a:cs typeface="Trebuchet MS"/>
                  </a:rPr>
                  <a:t>MediTex</a:t>
                </a:r>
                <a:r>
                  <a:rPr sz="1400" b="1" spc="-45" dirty="0">
                    <a:solidFill>
                      <a:srgbClr val="231F20"/>
                    </a:solidFill>
                    <a:latin typeface="Trebuchet MS"/>
                    <a:cs typeface="Trebuchet MS"/>
                  </a:rPr>
                  <a:t> </a:t>
                </a:r>
                <a:r>
                  <a:rPr sz="1400" b="1" spc="-10" dirty="0">
                    <a:solidFill>
                      <a:srgbClr val="231F20"/>
                    </a:solidFill>
                    <a:latin typeface="Trebuchet MS"/>
                    <a:cs typeface="Trebuchet MS"/>
                  </a:rPr>
                  <a:t>Bangladesh,</a:t>
                </a:r>
                <a:r>
                  <a:rPr sz="1400" b="1" spc="-40" dirty="0">
                    <a:solidFill>
                      <a:srgbClr val="231F20"/>
                    </a:solidFill>
                    <a:latin typeface="Trebuchet MS"/>
                    <a:cs typeface="Trebuchet MS"/>
                  </a:rPr>
                  <a:t> </a:t>
                </a:r>
                <a:r>
                  <a:rPr sz="1400" b="1" spc="-20" dirty="0">
                    <a:solidFill>
                      <a:srgbClr val="231F20"/>
                    </a:solidFill>
                    <a:latin typeface="Trebuchet MS"/>
                    <a:cs typeface="Trebuchet MS"/>
                  </a:rPr>
                  <a:t>2018</a:t>
                </a:r>
                <a:endParaRPr sz="1400" dirty="0">
                  <a:latin typeface="Trebuchet MS"/>
                  <a:cs typeface="Trebuchet MS"/>
                </a:endParaRPr>
              </a:p>
            </p:txBody>
          </p:sp>
        </p:grpSp>
      </p:grpSp>
      <p:pic>
        <p:nvPicPr>
          <p:cNvPr id="29" name="Picture 28" descr="C:\Users\Jakia\Desktop\Website Docs\Website content\GEL Website Content new\Website content\Photo\7.jpg">
            <a:extLst>
              <a:ext uri="{FF2B5EF4-FFF2-40B4-BE49-F238E27FC236}">
                <a16:creationId xmlns:a16="http://schemas.microsoft.com/office/drawing/2014/main" id="{FB13191A-818C-4A26-97B6-34C30F51FE6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2966" y="4408463"/>
            <a:ext cx="3644018" cy="20531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E82DC5F-2716-41CD-95A3-434E35BC6BE0}"/>
              </a:ext>
            </a:extLst>
          </p:cNvPr>
          <p:cNvGrpSpPr/>
          <p:nvPr/>
        </p:nvGrpSpPr>
        <p:grpSpPr>
          <a:xfrm>
            <a:off x="0" y="-11474"/>
            <a:ext cx="10693400" cy="7519029"/>
            <a:chOff x="0" y="-11474"/>
            <a:chExt cx="10693400" cy="7519029"/>
          </a:xfrm>
        </p:grpSpPr>
        <p:pic>
          <p:nvPicPr>
            <p:cNvPr id="2" name="object 2"/>
            <p:cNvPicPr/>
            <p:nvPr/>
          </p:nvPicPr>
          <p:blipFill>
            <a:blip r:embed="rId2" cstate="print"/>
            <a:stretch>
              <a:fillRect/>
            </a:stretch>
          </p:blipFill>
          <p:spPr>
            <a:xfrm>
              <a:off x="7469" y="-215"/>
              <a:ext cx="10673651" cy="7507770"/>
            </a:xfrm>
            <a:prstGeom prst="rect">
              <a:avLst/>
            </a:prstGeom>
          </p:spPr>
        </p:pic>
        <p:sp>
          <p:nvSpPr>
            <p:cNvPr id="24" name="Rectangle 23">
              <a:extLst>
                <a:ext uri="{FF2B5EF4-FFF2-40B4-BE49-F238E27FC236}">
                  <a16:creationId xmlns:a16="http://schemas.microsoft.com/office/drawing/2014/main" id="{74C63F4C-2468-4584-9CF3-8C9E2009B356}"/>
                </a:ext>
              </a:extLst>
            </p:cNvPr>
            <p:cNvSpPr/>
            <p:nvPr/>
          </p:nvSpPr>
          <p:spPr>
            <a:xfrm>
              <a:off x="0" y="-11474"/>
              <a:ext cx="10693400" cy="7507783"/>
            </a:xfrm>
            <a:prstGeom prst="rect">
              <a:avLst/>
            </a:prstGeom>
            <a:solidFill>
              <a:schemeClr val="bg1">
                <a:lumMod val="9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0CAA3D0-C61E-4C2A-9CFE-E1D1677B4554}"/>
                </a:ext>
              </a:extLst>
            </p:cNvPr>
            <p:cNvGrpSpPr/>
            <p:nvPr/>
          </p:nvGrpSpPr>
          <p:grpSpPr>
            <a:xfrm>
              <a:off x="572424" y="966368"/>
              <a:ext cx="9487728" cy="6426746"/>
              <a:chOff x="572424" y="966368"/>
              <a:chExt cx="9487728" cy="6426746"/>
            </a:xfrm>
          </p:grpSpPr>
          <p:grpSp>
            <p:nvGrpSpPr>
              <p:cNvPr id="4" name="object 4"/>
              <p:cNvGrpSpPr/>
              <p:nvPr/>
            </p:nvGrpSpPr>
            <p:grpSpPr>
              <a:xfrm>
                <a:off x="572424" y="966368"/>
                <a:ext cx="9486900" cy="3552190"/>
                <a:chOff x="572424" y="966368"/>
                <a:chExt cx="9486900" cy="3552190"/>
              </a:xfrm>
            </p:grpSpPr>
            <p:pic>
              <p:nvPicPr>
                <p:cNvPr id="5" name="object 5"/>
                <p:cNvPicPr/>
                <p:nvPr/>
              </p:nvPicPr>
              <p:blipFill>
                <a:blip r:embed="rId3" cstate="print"/>
                <a:stretch>
                  <a:fillRect/>
                </a:stretch>
              </p:blipFill>
              <p:spPr>
                <a:xfrm>
                  <a:off x="5286146" y="967295"/>
                  <a:ext cx="4773155" cy="3550907"/>
                </a:xfrm>
                <a:prstGeom prst="rect">
                  <a:avLst/>
                </a:prstGeom>
              </p:spPr>
            </p:pic>
            <p:sp>
              <p:nvSpPr>
                <p:cNvPr id="6" name="object 6"/>
                <p:cNvSpPr/>
                <p:nvPr/>
              </p:nvSpPr>
              <p:spPr>
                <a:xfrm>
                  <a:off x="5745492" y="1424609"/>
                  <a:ext cx="3855720" cy="2635885"/>
                </a:xfrm>
                <a:custGeom>
                  <a:avLst/>
                  <a:gdLst/>
                  <a:ahLst/>
                  <a:cxnLst/>
                  <a:rect l="l" t="t" r="r" b="b"/>
                  <a:pathLst>
                    <a:path w="3855720" h="2635885">
                      <a:moveTo>
                        <a:pt x="3855605" y="0"/>
                      </a:moveTo>
                      <a:lnTo>
                        <a:pt x="0" y="0"/>
                      </a:lnTo>
                      <a:lnTo>
                        <a:pt x="0" y="2635770"/>
                      </a:lnTo>
                      <a:lnTo>
                        <a:pt x="3855605" y="2635770"/>
                      </a:lnTo>
                      <a:lnTo>
                        <a:pt x="3855605"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5828855" y="1522526"/>
                  <a:ext cx="3667658" cy="2076043"/>
                </a:xfrm>
                <a:prstGeom prst="rect">
                  <a:avLst/>
                </a:prstGeom>
              </p:spPr>
            </p:pic>
            <p:pic>
              <p:nvPicPr>
                <p:cNvPr id="8" name="object 8"/>
                <p:cNvPicPr/>
                <p:nvPr/>
              </p:nvPicPr>
              <p:blipFill>
                <a:blip r:embed="rId3" cstate="print"/>
                <a:stretch>
                  <a:fillRect/>
                </a:stretch>
              </p:blipFill>
              <p:spPr>
                <a:xfrm>
                  <a:off x="572424" y="966368"/>
                  <a:ext cx="4773167" cy="3550919"/>
                </a:xfrm>
                <a:prstGeom prst="rect">
                  <a:avLst/>
                </a:prstGeom>
              </p:spPr>
            </p:pic>
            <p:sp>
              <p:nvSpPr>
                <p:cNvPr id="9" name="object 9"/>
                <p:cNvSpPr/>
                <p:nvPr/>
              </p:nvSpPr>
              <p:spPr>
                <a:xfrm>
                  <a:off x="1032471" y="1424609"/>
                  <a:ext cx="3853815" cy="2634615"/>
                </a:xfrm>
                <a:custGeom>
                  <a:avLst/>
                  <a:gdLst/>
                  <a:ahLst/>
                  <a:cxnLst/>
                  <a:rect l="l" t="t" r="r" b="b"/>
                  <a:pathLst>
                    <a:path w="3853815" h="2634615">
                      <a:moveTo>
                        <a:pt x="3853726" y="0"/>
                      </a:moveTo>
                      <a:lnTo>
                        <a:pt x="0" y="0"/>
                      </a:lnTo>
                      <a:lnTo>
                        <a:pt x="0" y="2634488"/>
                      </a:lnTo>
                      <a:lnTo>
                        <a:pt x="3853726" y="2634488"/>
                      </a:lnTo>
                      <a:lnTo>
                        <a:pt x="3853726"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1767255" y="3693099"/>
                <a:ext cx="2385060" cy="242570"/>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231F20"/>
                    </a:solidFill>
                    <a:latin typeface="Trebuchet MS"/>
                    <a:cs typeface="Trebuchet MS"/>
                  </a:rPr>
                  <a:t>Arab</a:t>
                </a:r>
                <a:r>
                  <a:rPr sz="1400" b="1" spc="-55" dirty="0">
                    <a:solidFill>
                      <a:srgbClr val="231F20"/>
                    </a:solidFill>
                    <a:latin typeface="Trebuchet MS"/>
                    <a:cs typeface="Trebuchet MS"/>
                  </a:rPr>
                  <a:t> </a:t>
                </a:r>
                <a:r>
                  <a:rPr sz="1400" b="1" spc="-20" dirty="0">
                    <a:solidFill>
                      <a:srgbClr val="231F20"/>
                    </a:solidFill>
                    <a:latin typeface="Trebuchet MS"/>
                    <a:cs typeface="Trebuchet MS"/>
                  </a:rPr>
                  <a:t>Health</a:t>
                </a:r>
                <a:r>
                  <a:rPr sz="1400" b="1" spc="-55" dirty="0">
                    <a:solidFill>
                      <a:srgbClr val="231F20"/>
                    </a:solidFill>
                    <a:latin typeface="Trebuchet MS"/>
                    <a:cs typeface="Trebuchet MS"/>
                  </a:rPr>
                  <a:t> </a:t>
                </a:r>
                <a:r>
                  <a:rPr sz="1400" b="1" spc="-105" dirty="0">
                    <a:solidFill>
                      <a:srgbClr val="231F20"/>
                    </a:solidFill>
                    <a:latin typeface="Trebuchet MS"/>
                    <a:cs typeface="Trebuchet MS"/>
                  </a:rPr>
                  <a:t>Fair,</a:t>
                </a:r>
                <a:r>
                  <a:rPr sz="1400" b="1" spc="-55" dirty="0">
                    <a:solidFill>
                      <a:srgbClr val="231F20"/>
                    </a:solidFill>
                    <a:latin typeface="Trebuchet MS"/>
                    <a:cs typeface="Trebuchet MS"/>
                  </a:rPr>
                  <a:t> </a:t>
                </a:r>
                <a:r>
                  <a:rPr sz="1400" b="1" spc="-45" dirty="0">
                    <a:solidFill>
                      <a:srgbClr val="231F20"/>
                    </a:solidFill>
                    <a:latin typeface="Trebuchet MS"/>
                    <a:cs typeface="Trebuchet MS"/>
                  </a:rPr>
                  <a:t>Dubai,</a:t>
                </a:r>
                <a:r>
                  <a:rPr sz="1400" b="1" spc="-55" dirty="0">
                    <a:solidFill>
                      <a:srgbClr val="231F20"/>
                    </a:solidFill>
                    <a:latin typeface="Trebuchet MS"/>
                    <a:cs typeface="Trebuchet MS"/>
                  </a:rPr>
                  <a:t> </a:t>
                </a:r>
                <a:r>
                  <a:rPr sz="1400" b="1" spc="-20" dirty="0">
                    <a:solidFill>
                      <a:srgbClr val="231F20"/>
                    </a:solidFill>
                    <a:latin typeface="Trebuchet MS"/>
                    <a:cs typeface="Trebuchet MS"/>
                  </a:rPr>
                  <a:t>2019</a:t>
                </a:r>
                <a:endParaRPr sz="1400">
                  <a:latin typeface="Trebuchet MS"/>
                  <a:cs typeface="Trebuchet MS"/>
                </a:endParaRPr>
              </a:p>
            </p:txBody>
          </p:sp>
          <p:sp>
            <p:nvSpPr>
              <p:cNvPr id="11" name="object 11"/>
              <p:cNvSpPr txBox="1"/>
              <p:nvPr/>
            </p:nvSpPr>
            <p:spPr>
              <a:xfrm>
                <a:off x="6481226" y="3693099"/>
                <a:ext cx="2385060" cy="242570"/>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231F20"/>
                    </a:solidFill>
                    <a:latin typeface="Trebuchet MS"/>
                    <a:cs typeface="Trebuchet MS"/>
                  </a:rPr>
                  <a:t>Arab</a:t>
                </a:r>
                <a:r>
                  <a:rPr sz="1400" b="1" spc="-55" dirty="0">
                    <a:solidFill>
                      <a:srgbClr val="231F20"/>
                    </a:solidFill>
                    <a:latin typeface="Trebuchet MS"/>
                    <a:cs typeface="Trebuchet MS"/>
                  </a:rPr>
                  <a:t> </a:t>
                </a:r>
                <a:r>
                  <a:rPr sz="1400" b="1" spc="-20" dirty="0">
                    <a:solidFill>
                      <a:srgbClr val="231F20"/>
                    </a:solidFill>
                    <a:latin typeface="Trebuchet MS"/>
                    <a:cs typeface="Trebuchet MS"/>
                  </a:rPr>
                  <a:t>Health</a:t>
                </a:r>
                <a:r>
                  <a:rPr sz="1400" b="1" spc="-55" dirty="0">
                    <a:solidFill>
                      <a:srgbClr val="231F20"/>
                    </a:solidFill>
                    <a:latin typeface="Trebuchet MS"/>
                    <a:cs typeface="Trebuchet MS"/>
                  </a:rPr>
                  <a:t> </a:t>
                </a:r>
                <a:r>
                  <a:rPr sz="1400" b="1" spc="-105" dirty="0">
                    <a:solidFill>
                      <a:srgbClr val="231F20"/>
                    </a:solidFill>
                    <a:latin typeface="Trebuchet MS"/>
                    <a:cs typeface="Trebuchet MS"/>
                  </a:rPr>
                  <a:t>Fair,</a:t>
                </a:r>
                <a:r>
                  <a:rPr sz="1400" b="1" spc="-55" dirty="0">
                    <a:solidFill>
                      <a:srgbClr val="231F20"/>
                    </a:solidFill>
                    <a:latin typeface="Trebuchet MS"/>
                    <a:cs typeface="Trebuchet MS"/>
                  </a:rPr>
                  <a:t> </a:t>
                </a:r>
                <a:r>
                  <a:rPr sz="1400" b="1" spc="-45" dirty="0">
                    <a:solidFill>
                      <a:srgbClr val="231F20"/>
                    </a:solidFill>
                    <a:latin typeface="Trebuchet MS"/>
                    <a:cs typeface="Trebuchet MS"/>
                  </a:rPr>
                  <a:t>Dubai,</a:t>
                </a:r>
                <a:r>
                  <a:rPr sz="1400" b="1" spc="-55" dirty="0">
                    <a:solidFill>
                      <a:srgbClr val="231F20"/>
                    </a:solidFill>
                    <a:latin typeface="Trebuchet MS"/>
                    <a:cs typeface="Trebuchet MS"/>
                  </a:rPr>
                  <a:t> </a:t>
                </a:r>
                <a:r>
                  <a:rPr sz="1400" b="1" spc="-20" dirty="0">
                    <a:solidFill>
                      <a:srgbClr val="231F20"/>
                    </a:solidFill>
                    <a:latin typeface="Trebuchet MS"/>
                    <a:cs typeface="Trebuchet MS"/>
                  </a:rPr>
                  <a:t>2019</a:t>
                </a:r>
                <a:endParaRPr sz="1400">
                  <a:latin typeface="Trebuchet MS"/>
                  <a:cs typeface="Trebuchet MS"/>
                </a:endParaRPr>
              </a:p>
            </p:txBody>
          </p:sp>
          <p:grpSp>
            <p:nvGrpSpPr>
              <p:cNvPr id="12" name="object 12"/>
              <p:cNvGrpSpPr/>
              <p:nvPr/>
            </p:nvGrpSpPr>
            <p:grpSpPr>
              <a:xfrm>
                <a:off x="574175" y="1514284"/>
                <a:ext cx="4770120" cy="5878830"/>
                <a:chOff x="574175" y="1514284"/>
                <a:chExt cx="4770120" cy="5878830"/>
              </a:xfrm>
            </p:grpSpPr>
            <p:pic>
              <p:nvPicPr>
                <p:cNvPr id="13" name="object 13"/>
                <p:cNvPicPr/>
                <p:nvPr/>
              </p:nvPicPr>
              <p:blipFill>
                <a:blip r:embed="rId5" cstate="print"/>
                <a:stretch>
                  <a:fillRect/>
                </a:stretch>
              </p:blipFill>
              <p:spPr>
                <a:xfrm>
                  <a:off x="1140787" y="1514284"/>
                  <a:ext cx="3662083" cy="2075040"/>
                </a:xfrm>
                <a:prstGeom prst="rect">
                  <a:avLst/>
                </a:prstGeom>
              </p:spPr>
            </p:pic>
            <p:pic>
              <p:nvPicPr>
                <p:cNvPr id="14" name="object 14"/>
                <p:cNvPicPr/>
                <p:nvPr/>
              </p:nvPicPr>
              <p:blipFill>
                <a:blip r:embed="rId6" cstate="print"/>
                <a:stretch>
                  <a:fillRect/>
                </a:stretch>
              </p:blipFill>
              <p:spPr>
                <a:xfrm>
                  <a:off x="574175" y="3841658"/>
                  <a:ext cx="4770120" cy="3550920"/>
                </a:xfrm>
                <a:prstGeom prst="rect">
                  <a:avLst/>
                </a:prstGeom>
              </p:spPr>
            </p:pic>
            <p:sp>
              <p:nvSpPr>
                <p:cNvPr id="15" name="object 15"/>
                <p:cNvSpPr/>
                <p:nvPr/>
              </p:nvSpPr>
              <p:spPr>
                <a:xfrm>
                  <a:off x="1032471" y="4299991"/>
                  <a:ext cx="3853815" cy="2634615"/>
                </a:xfrm>
                <a:custGeom>
                  <a:avLst/>
                  <a:gdLst/>
                  <a:ahLst/>
                  <a:cxnLst/>
                  <a:rect l="l" t="t" r="r" b="b"/>
                  <a:pathLst>
                    <a:path w="3853815" h="2634615">
                      <a:moveTo>
                        <a:pt x="3853726" y="0"/>
                      </a:moveTo>
                      <a:lnTo>
                        <a:pt x="0" y="0"/>
                      </a:lnTo>
                      <a:lnTo>
                        <a:pt x="0" y="2634488"/>
                      </a:lnTo>
                      <a:lnTo>
                        <a:pt x="3853726" y="2634488"/>
                      </a:lnTo>
                      <a:lnTo>
                        <a:pt x="3853726" y="0"/>
                      </a:lnTo>
                      <a:close/>
                    </a:path>
                  </a:pathLst>
                </a:custGeom>
                <a:solidFill>
                  <a:srgbClr val="FFFFFF"/>
                </a:solidFill>
              </p:spPr>
              <p:txBody>
                <a:bodyPr wrap="square" lIns="0" tIns="0" rIns="0" bIns="0" rtlCol="0"/>
                <a:lstStyle/>
                <a:p>
                  <a:endParaRPr/>
                </a:p>
              </p:txBody>
            </p:sp>
            <p:pic>
              <p:nvPicPr>
                <p:cNvPr id="16" name="object 16"/>
                <p:cNvPicPr/>
                <p:nvPr/>
              </p:nvPicPr>
              <p:blipFill>
                <a:blip r:embed="rId7" cstate="print"/>
                <a:stretch>
                  <a:fillRect/>
                </a:stretch>
              </p:blipFill>
              <p:spPr>
                <a:xfrm>
                  <a:off x="1115783" y="4394822"/>
                  <a:ext cx="3687089" cy="2075040"/>
                </a:xfrm>
                <a:prstGeom prst="rect">
                  <a:avLst/>
                </a:prstGeom>
              </p:spPr>
            </p:pic>
          </p:grpSp>
          <p:sp>
            <p:nvSpPr>
              <p:cNvPr id="17" name="object 17"/>
              <p:cNvSpPr txBox="1"/>
              <p:nvPr/>
            </p:nvSpPr>
            <p:spPr>
              <a:xfrm>
                <a:off x="1074216" y="4378597"/>
                <a:ext cx="3853815" cy="2431435"/>
              </a:xfrm>
              <a:prstGeom prst="rect">
                <a:avLst/>
              </a:prstGeom>
            </p:spPr>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marL="747395">
                  <a:lnSpc>
                    <a:spcPct val="100000"/>
                  </a:lnSpc>
                </a:pPr>
                <a:r>
                  <a:rPr sz="1400" b="1" spc="-10" dirty="0">
                    <a:solidFill>
                      <a:srgbClr val="231F20"/>
                    </a:solidFill>
                    <a:latin typeface="Trebuchet MS"/>
                    <a:cs typeface="Trebuchet MS"/>
                  </a:rPr>
                  <a:t>Arab</a:t>
                </a:r>
                <a:r>
                  <a:rPr sz="1400" b="1" spc="-55" dirty="0">
                    <a:solidFill>
                      <a:srgbClr val="231F20"/>
                    </a:solidFill>
                    <a:latin typeface="Trebuchet MS"/>
                    <a:cs typeface="Trebuchet MS"/>
                  </a:rPr>
                  <a:t> </a:t>
                </a:r>
                <a:r>
                  <a:rPr sz="1400" b="1" spc="-20" dirty="0">
                    <a:solidFill>
                      <a:srgbClr val="231F20"/>
                    </a:solidFill>
                    <a:latin typeface="Trebuchet MS"/>
                    <a:cs typeface="Trebuchet MS"/>
                  </a:rPr>
                  <a:t>Health</a:t>
                </a:r>
                <a:r>
                  <a:rPr sz="1400" b="1" spc="-55" dirty="0">
                    <a:solidFill>
                      <a:srgbClr val="231F20"/>
                    </a:solidFill>
                    <a:latin typeface="Trebuchet MS"/>
                    <a:cs typeface="Trebuchet MS"/>
                  </a:rPr>
                  <a:t> </a:t>
                </a:r>
                <a:r>
                  <a:rPr sz="1400" b="1" spc="-105" dirty="0">
                    <a:solidFill>
                      <a:srgbClr val="231F20"/>
                    </a:solidFill>
                    <a:latin typeface="Trebuchet MS"/>
                    <a:cs typeface="Trebuchet MS"/>
                  </a:rPr>
                  <a:t>Fair,</a:t>
                </a:r>
                <a:r>
                  <a:rPr sz="1400" b="1" spc="-55" dirty="0">
                    <a:solidFill>
                      <a:srgbClr val="231F20"/>
                    </a:solidFill>
                    <a:latin typeface="Trebuchet MS"/>
                    <a:cs typeface="Trebuchet MS"/>
                  </a:rPr>
                  <a:t> </a:t>
                </a:r>
                <a:r>
                  <a:rPr sz="1400" b="1" spc="-45" dirty="0">
                    <a:solidFill>
                      <a:srgbClr val="231F20"/>
                    </a:solidFill>
                    <a:latin typeface="Trebuchet MS"/>
                    <a:cs typeface="Trebuchet MS"/>
                  </a:rPr>
                  <a:t>Dubai,</a:t>
                </a:r>
                <a:r>
                  <a:rPr sz="1400" b="1" spc="-55" dirty="0">
                    <a:solidFill>
                      <a:srgbClr val="231F20"/>
                    </a:solidFill>
                    <a:latin typeface="Trebuchet MS"/>
                    <a:cs typeface="Trebuchet MS"/>
                  </a:rPr>
                  <a:t> </a:t>
                </a:r>
                <a:r>
                  <a:rPr sz="1400" b="1" spc="-20" dirty="0">
                    <a:solidFill>
                      <a:srgbClr val="231F20"/>
                    </a:solidFill>
                    <a:latin typeface="Trebuchet MS"/>
                    <a:cs typeface="Trebuchet MS"/>
                  </a:rPr>
                  <a:t>2019</a:t>
                </a:r>
                <a:endParaRPr sz="1400" dirty="0">
                  <a:latin typeface="Trebuchet MS"/>
                  <a:cs typeface="Trebuchet MS"/>
                </a:endParaRPr>
              </a:p>
            </p:txBody>
          </p:sp>
          <p:grpSp>
            <p:nvGrpSpPr>
              <p:cNvPr id="18" name="object 18"/>
              <p:cNvGrpSpPr/>
              <p:nvPr/>
            </p:nvGrpSpPr>
            <p:grpSpPr>
              <a:xfrm>
                <a:off x="5286857" y="3820128"/>
                <a:ext cx="4773295" cy="3554095"/>
                <a:chOff x="5286857" y="3820128"/>
                <a:chExt cx="4773295" cy="3554095"/>
              </a:xfrm>
            </p:grpSpPr>
            <p:pic>
              <p:nvPicPr>
                <p:cNvPr id="19" name="object 19"/>
                <p:cNvPicPr/>
                <p:nvPr/>
              </p:nvPicPr>
              <p:blipFill>
                <a:blip r:embed="rId8" cstate="print"/>
                <a:stretch>
                  <a:fillRect/>
                </a:stretch>
              </p:blipFill>
              <p:spPr>
                <a:xfrm>
                  <a:off x="5286857" y="3820128"/>
                  <a:ext cx="4773167" cy="3553967"/>
                </a:xfrm>
                <a:prstGeom prst="rect">
                  <a:avLst/>
                </a:prstGeom>
              </p:spPr>
            </p:pic>
            <p:sp>
              <p:nvSpPr>
                <p:cNvPr id="20" name="object 20"/>
                <p:cNvSpPr/>
                <p:nvPr/>
              </p:nvSpPr>
              <p:spPr>
                <a:xfrm>
                  <a:off x="5745492" y="4279925"/>
                  <a:ext cx="3855720" cy="2635885"/>
                </a:xfrm>
                <a:custGeom>
                  <a:avLst/>
                  <a:gdLst/>
                  <a:ahLst/>
                  <a:cxnLst/>
                  <a:rect l="l" t="t" r="r" b="b"/>
                  <a:pathLst>
                    <a:path w="3855720" h="2635884">
                      <a:moveTo>
                        <a:pt x="3855605" y="0"/>
                      </a:moveTo>
                      <a:lnTo>
                        <a:pt x="0" y="0"/>
                      </a:lnTo>
                      <a:lnTo>
                        <a:pt x="0" y="2635770"/>
                      </a:lnTo>
                      <a:lnTo>
                        <a:pt x="3855605" y="2635770"/>
                      </a:lnTo>
                      <a:lnTo>
                        <a:pt x="3855605" y="0"/>
                      </a:lnTo>
                      <a:close/>
                    </a:path>
                  </a:pathLst>
                </a:custGeom>
                <a:solidFill>
                  <a:srgbClr val="FFFFFF"/>
                </a:solidFill>
              </p:spPr>
              <p:txBody>
                <a:bodyPr wrap="square" lIns="0" tIns="0" rIns="0" bIns="0" rtlCol="0"/>
                <a:lstStyle/>
                <a:p>
                  <a:endParaRPr/>
                </a:p>
              </p:txBody>
            </p:sp>
          </p:grpSp>
          <p:sp>
            <p:nvSpPr>
              <p:cNvPr id="21" name="object 21"/>
              <p:cNvSpPr txBox="1"/>
              <p:nvPr/>
            </p:nvSpPr>
            <p:spPr>
              <a:xfrm>
                <a:off x="5744863" y="4187523"/>
                <a:ext cx="3855720" cy="2635885"/>
              </a:xfrm>
              <a:prstGeom prst="rect">
                <a:avLst/>
              </a:prstGeom>
            </p:spPr>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marL="748030">
                  <a:lnSpc>
                    <a:spcPct val="100000"/>
                  </a:lnSpc>
                  <a:spcBef>
                    <a:spcPts val="1425"/>
                  </a:spcBef>
                </a:pPr>
                <a:r>
                  <a:rPr sz="1400" b="1" spc="-10" dirty="0">
                    <a:solidFill>
                      <a:srgbClr val="231F20"/>
                    </a:solidFill>
                    <a:latin typeface="Trebuchet MS"/>
                    <a:cs typeface="Trebuchet MS"/>
                  </a:rPr>
                  <a:t>Arab</a:t>
                </a:r>
                <a:r>
                  <a:rPr sz="1400" b="1" spc="-55" dirty="0">
                    <a:solidFill>
                      <a:srgbClr val="231F20"/>
                    </a:solidFill>
                    <a:latin typeface="Trebuchet MS"/>
                    <a:cs typeface="Trebuchet MS"/>
                  </a:rPr>
                  <a:t> </a:t>
                </a:r>
                <a:r>
                  <a:rPr sz="1400" b="1" spc="-20" dirty="0">
                    <a:solidFill>
                      <a:srgbClr val="231F20"/>
                    </a:solidFill>
                    <a:latin typeface="Trebuchet MS"/>
                    <a:cs typeface="Trebuchet MS"/>
                  </a:rPr>
                  <a:t>Health</a:t>
                </a:r>
                <a:r>
                  <a:rPr sz="1400" b="1" spc="-55" dirty="0">
                    <a:solidFill>
                      <a:srgbClr val="231F20"/>
                    </a:solidFill>
                    <a:latin typeface="Trebuchet MS"/>
                    <a:cs typeface="Trebuchet MS"/>
                  </a:rPr>
                  <a:t> </a:t>
                </a:r>
                <a:r>
                  <a:rPr sz="1400" b="1" spc="-105" dirty="0">
                    <a:solidFill>
                      <a:srgbClr val="231F20"/>
                    </a:solidFill>
                    <a:latin typeface="Trebuchet MS"/>
                    <a:cs typeface="Trebuchet MS"/>
                  </a:rPr>
                  <a:t>Fair,</a:t>
                </a:r>
                <a:r>
                  <a:rPr sz="1400" b="1" spc="-55" dirty="0">
                    <a:solidFill>
                      <a:srgbClr val="231F20"/>
                    </a:solidFill>
                    <a:latin typeface="Trebuchet MS"/>
                    <a:cs typeface="Trebuchet MS"/>
                  </a:rPr>
                  <a:t> </a:t>
                </a:r>
                <a:r>
                  <a:rPr sz="1400" b="1" spc="-45" dirty="0">
                    <a:solidFill>
                      <a:srgbClr val="231F20"/>
                    </a:solidFill>
                    <a:latin typeface="Trebuchet MS"/>
                    <a:cs typeface="Trebuchet MS"/>
                  </a:rPr>
                  <a:t>Dubai,</a:t>
                </a:r>
                <a:r>
                  <a:rPr sz="1400" b="1" spc="-55" dirty="0">
                    <a:solidFill>
                      <a:srgbClr val="231F20"/>
                    </a:solidFill>
                    <a:latin typeface="Trebuchet MS"/>
                    <a:cs typeface="Trebuchet MS"/>
                  </a:rPr>
                  <a:t> </a:t>
                </a:r>
                <a:r>
                  <a:rPr sz="1400" b="1" spc="-20" dirty="0">
                    <a:solidFill>
                      <a:srgbClr val="231F20"/>
                    </a:solidFill>
                    <a:latin typeface="Trebuchet MS"/>
                    <a:cs typeface="Trebuchet MS"/>
                  </a:rPr>
                  <a:t>2019</a:t>
                </a:r>
                <a:endParaRPr sz="1400" dirty="0">
                  <a:latin typeface="Trebuchet MS"/>
                  <a:cs typeface="Trebuchet MS"/>
                </a:endParaRPr>
              </a:p>
            </p:txBody>
          </p:sp>
          <p:pic>
            <p:nvPicPr>
              <p:cNvPr id="22" name="object 22"/>
              <p:cNvPicPr/>
              <p:nvPr/>
            </p:nvPicPr>
            <p:blipFill>
              <a:blip r:embed="rId9" cstate="print"/>
              <a:stretch>
                <a:fillRect/>
              </a:stretch>
            </p:blipFill>
            <p:spPr>
              <a:xfrm>
                <a:off x="5828855" y="4355210"/>
                <a:ext cx="3688867" cy="2076030"/>
              </a:xfrm>
              <a:prstGeom prst="rect">
                <a:avLst/>
              </a:prstGeom>
            </p:spPr>
          </p:pic>
        </p:grpSp>
      </p:grpSp>
      <p:sp>
        <p:nvSpPr>
          <p:cNvPr id="3" name="object 3"/>
          <p:cNvSpPr txBox="1">
            <a:spLocks noGrp="1"/>
          </p:cNvSpPr>
          <p:nvPr>
            <p:ph type="title"/>
          </p:nvPr>
        </p:nvSpPr>
        <p:spPr>
          <a:xfrm>
            <a:off x="1006260" y="520700"/>
            <a:ext cx="2889885" cy="482600"/>
          </a:xfrm>
          <a:prstGeom prst="rect">
            <a:avLst/>
          </a:prstGeom>
        </p:spPr>
        <p:txBody>
          <a:bodyPr vert="horz" wrap="square" lIns="0" tIns="12700" rIns="0" bIns="0" rtlCol="0">
            <a:spAutoFit/>
          </a:bodyPr>
          <a:lstStyle/>
          <a:p>
            <a:pPr marL="12700">
              <a:lnSpc>
                <a:spcPct val="100000"/>
              </a:lnSpc>
              <a:spcBef>
                <a:spcPts val="100"/>
              </a:spcBef>
            </a:pPr>
            <a:r>
              <a:rPr spc="-55" dirty="0"/>
              <a:t>Events</a:t>
            </a:r>
            <a:r>
              <a:rPr spc="-140" dirty="0"/>
              <a:t> </a:t>
            </a:r>
            <a:r>
              <a:rPr spc="-175" dirty="0">
                <a:solidFill>
                  <a:srgbClr val="010202"/>
                </a:solidFill>
              </a:rPr>
              <a:t>&amp;</a:t>
            </a:r>
            <a:r>
              <a:rPr spc="-140" dirty="0">
                <a:solidFill>
                  <a:srgbClr val="010202"/>
                </a:solidFill>
              </a:rPr>
              <a:t> </a:t>
            </a:r>
            <a:r>
              <a:rPr spc="-10" dirty="0">
                <a:solidFill>
                  <a:srgbClr val="010202"/>
                </a:solidFill>
              </a:rPr>
              <a:t>Awards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TotalTime>
  <Words>2101</Words>
  <Application>Microsoft Office PowerPoint</Application>
  <PresentationFormat>Custom</PresentationFormat>
  <Paragraphs>520</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Gill Sans MT</vt:lpstr>
      <vt:lpstr>Calibri</vt:lpstr>
      <vt:lpstr>Times New Roman</vt:lpstr>
      <vt:lpstr>Arial</vt:lpstr>
      <vt:lpstr>Trebuchet MS</vt:lpstr>
      <vt:lpstr>Cambria</vt:lpstr>
      <vt:lpstr>Arial Unicode MS</vt:lpstr>
      <vt:lpstr>Office Theme</vt:lpstr>
      <vt:lpstr>PowerPoint Presentation</vt:lpstr>
      <vt:lpstr>I N T R O D U C T I O N Global Edge Ltd. is engaged in medical equipment importing, distributing and providing full service to its customers in Bangladesh. As a high-performing organization, GEL partners with government bodies, autonomous institutions, private hospitals and clinics. The products we offer ranges from diagnostics and medical imaging products to therapy devices to surgical instruments and orthopedics to dialysis products and cardiovascular items. With the high level of technological advancement in the global health arena over the recent years where medical devices meet innovative software technology, the health technology sector of Bangladesh is also highly influenced and rapidly improvising to keep up with the exponential growth pace.</vt:lpstr>
      <vt:lpstr>PowerPoint Presentation</vt:lpstr>
      <vt:lpstr>From the Managing Director’s Desk</vt:lpstr>
      <vt:lpstr>Corporate Organogram</vt:lpstr>
      <vt:lpstr>Key Milestones</vt:lpstr>
      <vt:lpstr>PowerPoint Presentation</vt:lpstr>
      <vt:lpstr>Events &amp; Awards</vt:lpstr>
      <vt:lpstr>Events &amp; Awards</vt:lpstr>
      <vt:lpstr>P r i n c i p a l s &amp; P r o d u c t s</vt:lpstr>
      <vt:lpstr>P r i n c i p a l s &amp; P r o d u c t s</vt:lpstr>
      <vt:lpstr>P r i n c i p a l s &amp; P r o d u c t s</vt:lpstr>
      <vt:lpstr>S o m e o f O u r V a l u e d C l i e n t s</vt:lpstr>
      <vt:lpstr>S o m e o f O u r V a l u e d C l i e n t s</vt:lpstr>
      <vt:lpstr>S o m e o f O u r V a l u e d C l i e n t s</vt:lpstr>
      <vt:lpstr>L i s t o f P e r s o n a l</vt:lpstr>
      <vt:lpstr>PowerPoint Presentation</vt:lpstr>
      <vt:lpstr>CSR Corporate Social Responsibility</vt:lpstr>
      <vt:lpstr>Corporate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Print</dc:title>
  <dc:creator>Tahmida Arfin</dc:creator>
  <cp:lastModifiedBy>Tahmida Arfin</cp:lastModifiedBy>
  <cp:revision>44</cp:revision>
  <dcterms:created xsi:type="dcterms:W3CDTF">2022-05-08T06:16:19Z</dcterms:created>
  <dcterms:modified xsi:type="dcterms:W3CDTF">2022-08-17T03:36:16Z</dcterms:modified>
</cp:coreProperties>
</file>